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sldIdLst>
    <p:sldId id="377" r:id="rId4"/>
    <p:sldId id="384" r:id="rId5"/>
    <p:sldId id="385" r:id="rId6"/>
    <p:sldId id="386" r:id="rId7"/>
    <p:sldId id="380" r:id="rId8"/>
    <p:sldId id="276" r:id="rId9"/>
    <p:sldId id="381" r:id="rId10"/>
    <p:sldId id="387" r:id="rId11"/>
    <p:sldId id="388" r:id="rId12"/>
    <p:sldId id="389" r:id="rId13"/>
    <p:sldId id="390" r:id="rId14"/>
    <p:sldId id="382" r:id="rId15"/>
    <p:sldId id="383" r:id="rId16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8211"/>
    <a:srgbClr val="C092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464" autoAdjust="0"/>
    <p:restoredTop sz="94660"/>
  </p:normalViewPr>
  <p:slideViewPr>
    <p:cSldViewPr snapToGrid="0">
      <p:cViewPr varScale="1">
        <p:scale>
          <a:sx n="69" d="100"/>
          <a:sy n="69" d="100"/>
        </p:scale>
        <p:origin x="-882" y="-108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9502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27590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 44">
            <a:extLst>
              <a:ext uri="{FF2B5EF4-FFF2-40B4-BE49-F238E27FC236}">
                <a16:creationId xmlns="" xmlns:a16="http://schemas.microsoft.com/office/drawing/2014/main" id="{C07FBD2D-6A89-414D-85F9-7BB69D5020BD}"/>
              </a:ext>
            </a:extLst>
          </p:cNvPr>
          <p:cNvSpPr>
            <a:spLocks noChangeAspect="1"/>
          </p:cNvSpPr>
          <p:nvPr/>
        </p:nvSpPr>
        <p:spPr>
          <a:xfrm>
            <a:off x="8608025" y="14574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Freeform 44">
            <a:extLst>
              <a:ext uri="{FF2B5EF4-FFF2-40B4-BE49-F238E27FC236}">
                <a16:creationId xmlns="" xmlns:a16="http://schemas.microsoft.com/office/drawing/2014/main" id="{B11ECC53-3D93-4507-89DA-7C96C5F98371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681574" y="239085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5B2F270D-6127-4230-AAA0-00D1740544F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811890" y="252965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="" xmlns:a16="http://schemas.microsoft.com/office/drawing/2014/main" id="{1FCAD4D1-1D22-4C76-A670-F8AC37A106D2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9117565" y="15962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Freeform 44">
            <a:extLst>
              <a:ext uri="{FF2B5EF4-FFF2-40B4-BE49-F238E27FC236}">
                <a16:creationId xmlns="" xmlns:a16="http://schemas.microsoft.com/office/drawing/2014/main" id="{C3AF9648-F60B-452B-86AC-AB13E224D3FD}"/>
              </a:ext>
            </a:extLst>
          </p:cNvPr>
          <p:cNvSpPr>
            <a:spLocks noChangeAspect="1"/>
          </p:cNvSpPr>
          <p:nvPr userDrawn="1"/>
        </p:nvSpPr>
        <p:spPr>
          <a:xfrm>
            <a:off x="4705886" y="43149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그림 개체 틀 2">
            <a:extLst>
              <a:ext uri="{FF2B5EF4-FFF2-40B4-BE49-F238E27FC236}">
                <a16:creationId xmlns="" xmlns:a16="http://schemas.microsoft.com/office/drawing/2014/main" id="{ADE84C9C-AE4C-4919-85E3-27955132D9EC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5202790" y="44537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304129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AB178950-6460-489A-86E8-DA7944855983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875633" y="1819076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50AE06E-08A3-48B7-8322-CE3798623A8B}"/>
              </a:ext>
            </a:extLst>
          </p:cNvPr>
          <p:cNvSpPr/>
          <p:nvPr userDrawn="1"/>
        </p:nvSpPr>
        <p:spPr>
          <a:xfrm>
            <a:off x="-1" y="1819076"/>
            <a:ext cx="1875635" cy="23899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A708D5EC-6A83-4792-81FB-2ECCB0ABE2A2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615413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DD53BE75-DFE8-4D1E-89D4-0824C71EED7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570712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="" xmlns:a16="http://schemas.microsoft.com/office/drawing/2014/main" id="{93642239-33D4-4D2F-AC90-7781FC846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3145214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="" xmlns:a16="http://schemas.microsoft.com/office/drawing/2014/main" id="{3723FA40-FCE6-4B16-AF36-281B510020E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33463" y="1792600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198B135-3ED1-42E9-A42D-5B4F7F10C237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33463" y="2878386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B0371065-5281-4086-9A62-2FB24E56E50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733463" y="3964172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1805CC9B-AA32-4069-B262-3DA21DB7FF55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733463" y="5049957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="" xmlns:a16="http://schemas.microsoft.com/office/drawing/2014/main" id="{EAF47A72-6930-4058-A5F2-8E8A5F1A5B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3990767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E514C0E-C202-46C1-9852-BA3E45CA02B3}"/>
              </a:ext>
            </a:extLst>
          </p:cNvPr>
          <p:cNvSpPr/>
          <p:nvPr userDrawn="1"/>
        </p:nvSpPr>
        <p:spPr>
          <a:xfrm>
            <a:off x="9315811" y="3209360"/>
            <a:ext cx="2160000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F202D61-F30B-4228-A377-5750CAA2B9B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9315811" y="177303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C423E02-128E-42A1-8953-2DE50A51FCF9}"/>
              </a:ext>
            </a:extLst>
          </p:cNvPr>
          <p:cNvSpPr/>
          <p:nvPr userDrawn="1"/>
        </p:nvSpPr>
        <p:spPr>
          <a:xfrm>
            <a:off x="7155811" y="4645814"/>
            <a:ext cx="2160000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06F87C8A-190B-4FCA-A7E1-913DC2A32AA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315811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AA0A630E-93DB-487F-929A-17764764CDB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15559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711B731-17ED-4D6F-800A-73D3A14C3992}"/>
              </a:ext>
            </a:extLst>
          </p:cNvPr>
          <p:cNvSpPr/>
          <p:nvPr userDrawn="1"/>
        </p:nvSpPr>
        <p:spPr>
          <a:xfrm>
            <a:off x="7155811" y="1773034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6746A58-880F-470E-AAFB-4D7CB30D2CF6}"/>
              </a:ext>
            </a:extLst>
          </p:cNvPr>
          <p:cNvSpPr/>
          <p:nvPr userDrawn="1"/>
        </p:nvSpPr>
        <p:spPr>
          <a:xfrm>
            <a:off x="4995381" y="3209360"/>
            <a:ext cx="21600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="" xmlns:a16="http://schemas.microsoft.com/office/drawing/2014/main" id="{FBD37972-1F7F-4C9E-A6D4-C90E3B8369F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4994903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="" xmlns:a16="http://schemas.microsoft.com/office/drawing/2014/main" id="{8E23BEDE-B250-40DE-8D39-C0803D8CC43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283516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D3AFCEB-A5C6-4DD3-BD22-AE741EDA18AE}"/>
              </a:ext>
            </a:extLst>
          </p:cNvPr>
          <p:cNvSpPr/>
          <p:nvPr userDrawn="1"/>
        </p:nvSpPr>
        <p:spPr>
          <a:xfrm>
            <a:off x="674951" y="3209360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="" xmlns:a16="http://schemas.microsoft.com/office/drawing/2014/main" id="{B5DC6E82-1C6B-48EE-8DA8-170A8B2427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1204456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="" xmlns:a16="http://schemas.microsoft.com/office/drawing/2014/main" id="{748D85DA-55FA-483F-AB10-C7570C4473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5840" y="1478364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="" xmlns:a16="http://schemas.microsoft.com/office/drawing/2014/main" id="{1F59985C-8D83-4C2F-A77E-7409877460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75840" y="3120588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="" xmlns:a16="http://schemas.microsoft.com/office/drawing/2014/main" id="{9FFF4ED5-B4BB-4511-BAAB-643117CC53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5840" y="4762777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91EFECA9-E86B-4786-893E-598AACF581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16377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="" xmlns:a16="http://schemas.microsoft.com/office/drawing/2014/main" id="{34EDB837-B580-4594-B731-E5003B3041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00000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="" xmlns:a16="http://schemas.microsoft.com/office/drawing/2014/main" id="{7357A188-0C12-42C9-978C-C9C96AE211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29129" y="1766364"/>
            <a:ext cx="2052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1CDAEB8-C380-4585-AF5E-9239B85467FF}"/>
              </a:ext>
            </a:extLst>
          </p:cNvPr>
          <p:cNvSpPr/>
          <p:nvPr userDrawn="1"/>
        </p:nvSpPr>
        <p:spPr>
          <a:xfrm>
            <a:off x="0" y="3120588"/>
            <a:ext cx="6481129" cy="155069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3F0EDCD-8042-4D71-BF31-EA988202BFCC}"/>
              </a:ext>
            </a:extLst>
          </p:cNvPr>
          <p:cNvSpPr/>
          <p:nvPr userDrawn="1"/>
        </p:nvSpPr>
        <p:spPr>
          <a:xfrm>
            <a:off x="4429129" y="2912764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4F4A05E-6641-4664-BFC0-C9825CBA2DD2}"/>
              </a:ext>
            </a:extLst>
          </p:cNvPr>
          <p:cNvSpPr/>
          <p:nvPr userDrawn="1"/>
        </p:nvSpPr>
        <p:spPr>
          <a:xfrm>
            <a:off x="6575840" y="2912764"/>
            <a:ext cx="205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4DE6A5E-4942-4403-9E96-15A90E9769CC}"/>
              </a:ext>
            </a:extLst>
          </p:cNvPr>
          <p:cNvSpPr/>
          <p:nvPr userDrawn="1"/>
        </p:nvSpPr>
        <p:spPr>
          <a:xfrm>
            <a:off x="6575840" y="4563278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81AA1FC-A026-419C-BCC1-A178BDFD1AED}"/>
              </a:ext>
            </a:extLst>
          </p:cNvPr>
          <p:cNvSpPr/>
          <p:nvPr userDrawn="1"/>
        </p:nvSpPr>
        <p:spPr>
          <a:xfrm>
            <a:off x="6575840" y="6202777"/>
            <a:ext cx="205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EA4A0FF-3048-41CF-8C3B-89DDC877F673}"/>
              </a:ext>
            </a:extLst>
          </p:cNvPr>
          <p:cNvSpPr/>
          <p:nvPr userDrawn="1"/>
        </p:nvSpPr>
        <p:spPr>
          <a:xfrm>
            <a:off x="8717920" y="4563278"/>
            <a:ext cx="169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AA162D9-B8DB-43D5-9501-BB93810F4E35}"/>
              </a:ext>
            </a:extLst>
          </p:cNvPr>
          <p:cNvSpPr/>
          <p:nvPr userDrawn="1"/>
        </p:nvSpPr>
        <p:spPr>
          <a:xfrm>
            <a:off x="10500000" y="4563278"/>
            <a:ext cx="169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="" xmlns:a16="http://schemas.microsoft.com/office/drawing/2014/main" id="{9EB979E4-AE0D-438C-A9FB-60544B69CD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1499048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E069D14A-5371-4906-93E3-B1811A107B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891161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D1B174B9-DDA6-43AC-94FF-E49E8A4C9EE5}"/>
              </a:ext>
            </a:extLst>
          </p:cNvPr>
          <p:cNvSpPr/>
          <p:nvPr userDrawn="1"/>
        </p:nvSpPr>
        <p:spPr>
          <a:xfrm>
            <a:off x="2" y="1"/>
            <a:ext cx="8641787" cy="6858000"/>
          </a:xfrm>
          <a:custGeom>
            <a:avLst/>
            <a:gdLst>
              <a:gd name="connsiteX0" fmla="*/ 0 w 8641787"/>
              <a:gd name="connsiteY0" fmla="*/ 0 h 6858000"/>
              <a:gd name="connsiteX1" fmla="*/ 6012887 w 8641787"/>
              <a:gd name="connsiteY1" fmla="*/ 0 h 6858000"/>
              <a:gd name="connsiteX2" fmla="*/ 8641787 w 8641787"/>
              <a:gd name="connsiteY2" fmla="*/ 6858000 h 6858000"/>
              <a:gd name="connsiteX3" fmla="*/ 0 w 864178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1787" h="6858000">
                <a:moveTo>
                  <a:pt x="0" y="0"/>
                </a:moveTo>
                <a:lnTo>
                  <a:pt x="6012887" y="0"/>
                </a:lnTo>
                <a:lnTo>
                  <a:pt x="8641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6AFFB5B8-275F-4541-94CB-C7A723310F6D}"/>
              </a:ext>
            </a:extLst>
          </p:cNvPr>
          <p:cNvSpPr/>
          <p:nvPr userDrawn="1"/>
        </p:nvSpPr>
        <p:spPr>
          <a:xfrm rot="20330711">
            <a:off x="7416424" y="-293215"/>
            <a:ext cx="234813" cy="7444430"/>
          </a:xfrm>
          <a:custGeom>
            <a:avLst/>
            <a:gdLst>
              <a:gd name="connsiteX0" fmla="*/ 0 w 234813"/>
              <a:gd name="connsiteY0" fmla="*/ 0 h 7444430"/>
              <a:gd name="connsiteX1" fmla="*/ 234813 w 234813"/>
              <a:gd name="connsiteY1" fmla="*/ 90866 h 7444430"/>
              <a:gd name="connsiteX2" fmla="*/ 234813 w 234813"/>
              <a:gd name="connsiteY2" fmla="*/ 7444430 h 7444430"/>
              <a:gd name="connsiteX3" fmla="*/ 0 w 234813"/>
              <a:gd name="connsiteY3" fmla="*/ 7353565 h 744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7444430">
                <a:moveTo>
                  <a:pt x="0" y="0"/>
                </a:moveTo>
                <a:lnTo>
                  <a:pt x="234813" y="90866"/>
                </a:lnTo>
                <a:lnTo>
                  <a:pt x="234813" y="7444430"/>
                </a:lnTo>
                <a:lnTo>
                  <a:pt x="0" y="7353565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2A91EB93-1A80-4108-9845-8CEBD98D597C}"/>
              </a:ext>
            </a:extLst>
          </p:cNvPr>
          <p:cNvSpPr/>
          <p:nvPr userDrawn="1"/>
        </p:nvSpPr>
        <p:spPr>
          <a:xfrm rot="20330711">
            <a:off x="8020265" y="-134683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F3E07247-868E-438C-BD34-0D0EC28772B4}"/>
              </a:ext>
            </a:extLst>
          </p:cNvPr>
          <p:cNvSpPr/>
          <p:nvPr userDrawn="1"/>
        </p:nvSpPr>
        <p:spPr>
          <a:xfrm rot="20330711" flipH="1" flipV="1">
            <a:off x="10369955" y="4253071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92273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57448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511072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022873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4294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CF074AD-5A0D-40B4-813D-34862D7DF200}"/>
              </a:ext>
            </a:extLst>
          </p:cNvPr>
          <p:cNvSpPr/>
          <p:nvPr userDrawn="1"/>
        </p:nvSpPr>
        <p:spPr>
          <a:xfrm>
            <a:off x="0" y="-1"/>
            <a:ext cx="12192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36F6D66-F2F9-4BF4-99F9-B1BA1142497F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0287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BAAB49C-82D6-462D-8630-09F94CD9C293}"/>
              </a:ext>
            </a:extLst>
          </p:cNvPr>
          <p:cNvSpPr/>
          <p:nvPr userDrawn="1"/>
        </p:nvSpPr>
        <p:spPr>
          <a:xfrm>
            <a:off x="0" y="-1"/>
            <a:ext cx="12192000" cy="6531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28D265AB-C1BD-4CEB-AE14-D0E6C976BF8A}"/>
              </a:ext>
            </a:extLst>
          </p:cNvPr>
          <p:cNvSpPr/>
          <p:nvPr userDrawn="1"/>
        </p:nvSpPr>
        <p:spPr>
          <a:xfrm>
            <a:off x="722811" y="291737"/>
            <a:ext cx="10519955" cy="7720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="" xmlns:a16="http://schemas.microsoft.com/office/drawing/2014/main" id="{373C4845-8216-4B2A-A66E-536E74678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FF96AC6-9B82-47F8-82E6-EA6FB9EA9653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1844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54895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6" r:id="rId2"/>
    <p:sldLayoutId id="2147483739" r:id="rId3"/>
    <p:sldLayoutId id="2147483740" r:id="rId4"/>
    <p:sldLayoutId id="2147483751" r:id="rId5"/>
    <p:sldLayoutId id="2147483738" r:id="rId6"/>
    <p:sldLayoutId id="2147483741" r:id="rId7"/>
    <p:sldLayoutId id="2147483742" r:id="rId8"/>
    <p:sldLayoutId id="2147483743" r:id="rId9"/>
    <p:sldLayoutId id="2147483754" r:id="rId10"/>
    <p:sldLayoutId id="2147483744" r:id="rId11"/>
    <p:sldLayoutId id="2147483745" r:id="rId12"/>
    <p:sldLayoutId id="2147483746" r:id="rId13"/>
    <p:sldLayoutId id="2147483747" r:id="rId14"/>
    <p:sldLayoutId id="2147483750" r:id="rId15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294909" y="1579418"/>
            <a:ext cx="7897091" cy="1039091"/>
          </a:xfrm>
        </p:spPr>
        <p:txBody>
          <a:bodyPr>
            <a:noAutofit/>
          </a:bodyPr>
          <a:lstStyle/>
          <a:p>
            <a:r>
              <a:rPr lang="en-US" sz="3200" b="1" dirty="0" err="1" smtClean="0"/>
              <a:t>Sulap</a:t>
            </a:r>
            <a:r>
              <a:rPr lang="en-US" sz="3200" b="1" dirty="0" smtClean="0"/>
              <a:t> CV </a:t>
            </a:r>
            <a:r>
              <a:rPr lang="en-US" sz="3200" b="1" dirty="0" smtClean="0"/>
              <a:t>Nothing </a:t>
            </a:r>
            <a:r>
              <a:rPr lang="en-US" sz="3200" b="1" dirty="0" err="1" smtClean="0"/>
              <a:t>Jadi</a:t>
            </a:r>
            <a:r>
              <a:rPr lang="en-US" sz="3200" b="1" dirty="0" smtClean="0"/>
              <a:t> </a:t>
            </a:r>
            <a:r>
              <a:rPr lang="en-US" sz="3200" b="1" dirty="0" smtClean="0"/>
              <a:t>CV Something</a:t>
            </a:r>
            <a:endParaRPr lang="en-US" sz="3200" b="1" dirty="0"/>
          </a:p>
        </p:txBody>
      </p:sp>
      <p:pic>
        <p:nvPicPr>
          <p:cNvPr id="47105" name="Picture 1" descr="C:\Users\User\Pictures\BANNER\index.jpg"/>
          <p:cNvPicPr>
            <a:picLocks noChangeAspect="1" noChangeArrowheads="1"/>
          </p:cNvPicPr>
          <p:nvPr/>
        </p:nvPicPr>
        <p:blipFill>
          <a:blip r:embed="rId2"/>
          <a:srcRect l="22882" t="9995" r="23073" b="10185"/>
          <a:stretch>
            <a:fillRect/>
          </a:stretch>
        </p:blipFill>
        <p:spPr bwMode="auto">
          <a:xfrm>
            <a:off x="175968" y="272954"/>
            <a:ext cx="4299045" cy="6349358"/>
          </a:xfrm>
          <a:prstGeom prst="rect">
            <a:avLst/>
          </a:prstGeom>
          <a:noFill/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5360990" y="1048183"/>
            <a:ext cx="6041301" cy="57279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To Create the Good CV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/>
          <a:srcRect b="65282"/>
          <a:stretch>
            <a:fillRect/>
          </a:stretch>
        </p:blipFill>
        <p:spPr bwMode="auto">
          <a:xfrm>
            <a:off x="5213502" y="6004187"/>
            <a:ext cx="2043184" cy="54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/>
          <a:srcRect t="65282"/>
          <a:stretch>
            <a:fillRect/>
          </a:stretch>
        </p:blipFill>
        <p:spPr bwMode="auto">
          <a:xfrm>
            <a:off x="9119031" y="6038304"/>
            <a:ext cx="2043184" cy="54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/>
          <a:srcRect t="32972" b="33845"/>
          <a:stretch>
            <a:fillRect/>
          </a:stretch>
        </p:blipFill>
        <p:spPr bwMode="auto">
          <a:xfrm>
            <a:off x="6978612" y="6028178"/>
            <a:ext cx="2043184" cy="51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4664797" y="2327563"/>
            <a:ext cx="6711950" cy="4114800"/>
          </a:xfrm>
          <a:prstGeom prst="rect">
            <a:avLst/>
          </a:prstGeom>
        </p:spPr>
        <p:txBody>
          <a:bodyPr/>
          <a:lstStyle/>
          <a:p>
            <a:pPr marL="228605" marR="0" lvl="0" indent="-228605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5" marR="0" lvl="0" indent="-228605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Webinar</a:t>
            </a:r>
          </a:p>
          <a:p>
            <a:pPr marL="228605" marR="0" lvl="0" indent="-228605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Dec, 19 - 2020</a:t>
            </a:r>
          </a:p>
          <a:p>
            <a:pPr marL="228605" marR="0" lvl="0" indent="-228605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5" marR="0" lvl="0" indent="-228605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Nurkhozin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Adhi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Nugroho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5" marR="0" lvl="0" indent="-228605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Siska</a:t>
            </a:r>
            <a:r>
              <a:rPr kumimoji="0" lang="en-US" alt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Puspa</a:t>
            </a:r>
            <a:r>
              <a:rPr kumimoji="0" lang="en-US" alt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Sari</a:t>
            </a:r>
          </a:p>
          <a:p>
            <a:pPr marL="228605" marR="0" lvl="0" indent="-228605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600" baseline="0" dirty="0" smtClean="0"/>
          </a:p>
          <a:p>
            <a:pPr marL="228605" marR="0" lvl="0" indent="-228605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Mentor : </a:t>
            </a:r>
            <a:r>
              <a:rPr kumimoji="0" lang="en-US" alt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BroSis</a:t>
            </a:r>
            <a:r>
              <a:rPr lang="en-US" altLang="en-US" sz="2000" dirty="0" smtClean="0"/>
              <a:t>.Happy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53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C:\Users\User\Pictures\BANNER\index.jpg"/>
          <p:cNvPicPr>
            <a:picLocks noChangeAspect="1" noChangeArrowheads="1"/>
          </p:cNvPicPr>
          <p:nvPr/>
        </p:nvPicPr>
        <p:blipFill>
          <a:blip r:embed="rId2" cstate="print"/>
          <a:srcRect l="22882" t="9995" r="23073" b="10185"/>
          <a:stretch>
            <a:fillRect/>
          </a:stretch>
        </p:blipFill>
        <p:spPr bwMode="auto">
          <a:xfrm>
            <a:off x="9227128" y="1261463"/>
            <a:ext cx="2438395" cy="3601321"/>
          </a:xfrm>
          <a:prstGeom prst="rect">
            <a:avLst/>
          </a:prstGeom>
          <a:noFill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/>
          <a:srcRect b="65282"/>
          <a:stretch>
            <a:fillRect/>
          </a:stretch>
        </p:blipFill>
        <p:spPr bwMode="auto">
          <a:xfrm>
            <a:off x="9411449" y="5006660"/>
            <a:ext cx="2043184" cy="54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/>
          <a:srcRect t="65282"/>
          <a:stretch>
            <a:fillRect/>
          </a:stretch>
        </p:blipFill>
        <p:spPr bwMode="auto">
          <a:xfrm>
            <a:off x="9423850" y="6135286"/>
            <a:ext cx="2043184" cy="54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/>
          <a:srcRect t="32972" b="33845"/>
          <a:stretch>
            <a:fillRect/>
          </a:stretch>
        </p:blipFill>
        <p:spPr bwMode="auto">
          <a:xfrm>
            <a:off x="9403176" y="5529414"/>
            <a:ext cx="2043184" cy="51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360219" y="1205345"/>
            <a:ext cx="8035636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18654" y="452439"/>
            <a:ext cx="9725891" cy="7667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CIRI-CIRI LOWONGAN KERJA PENIPUAN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15637" y="1581575"/>
            <a:ext cx="8672945" cy="5068600"/>
          </a:xfrm>
          <a:prstGeom prst="rect">
            <a:avLst/>
          </a:prstGeom>
        </p:spPr>
        <p:txBody>
          <a:bodyPr/>
          <a:lstStyle/>
          <a:p>
            <a:pPr marL="228605" marR="0" lvl="0" indent="-228605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Dari info 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lowongan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general 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misal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bisa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buat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SMA, D1, S1 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semua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jurusan</a:t>
            </a:r>
            <a:endParaRPr kumimoji="0" lang="en-US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5" marR="0" lvl="0" indent="-228605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Mencantumkan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gaji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besar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info 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lowongan</a:t>
            </a:r>
            <a:endParaRPr kumimoji="0" lang="en-US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5" marR="0" lvl="0" indent="-228605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Mengatasnamakan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perusahaan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besar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tapi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menggunakan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domain email 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gratisan</a:t>
            </a:r>
            <a:endParaRPr kumimoji="0" lang="en-US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5" marR="0" lvl="0" indent="-228605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Menggunakan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agent travel 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dlm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proses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rekrutmen</a:t>
            </a:r>
            <a:endParaRPr kumimoji="0" lang="en-US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5" marR="0" lvl="0" indent="-228605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Panggilan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interviewnya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luar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pulau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jauh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dari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domisili</a:t>
            </a:r>
            <a:endParaRPr kumimoji="0" lang="en-US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5" marR="0" lvl="0" indent="-228605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 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arahkan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alamat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dengan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google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maps</a:t>
            </a:r>
          </a:p>
          <a:p>
            <a:pPr marL="228605" marR="0" lvl="0" indent="-228605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Alamat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email 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nya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nama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perusahaan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dengan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domain email 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gratisan</a:t>
            </a:r>
            <a:endParaRPr kumimoji="0" lang="en-US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5" marR="0" lvl="0" indent="-228605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53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C:\Users\User\Pictures\BANNER\index.jpg"/>
          <p:cNvPicPr>
            <a:picLocks noChangeAspect="1" noChangeArrowheads="1"/>
          </p:cNvPicPr>
          <p:nvPr/>
        </p:nvPicPr>
        <p:blipFill>
          <a:blip r:embed="rId2" cstate="print"/>
          <a:srcRect l="22882" t="9995" r="23073" b="10185"/>
          <a:stretch>
            <a:fillRect/>
          </a:stretch>
        </p:blipFill>
        <p:spPr bwMode="auto">
          <a:xfrm>
            <a:off x="9227128" y="1261463"/>
            <a:ext cx="2438395" cy="3601321"/>
          </a:xfrm>
          <a:prstGeom prst="rect">
            <a:avLst/>
          </a:prstGeom>
          <a:noFill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/>
          <a:srcRect b="65282"/>
          <a:stretch>
            <a:fillRect/>
          </a:stretch>
        </p:blipFill>
        <p:spPr bwMode="auto">
          <a:xfrm>
            <a:off x="9411449" y="5006660"/>
            <a:ext cx="2043184" cy="54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/>
          <a:srcRect t="65282"/>
          <a:stretch>
            <a:fillRect/>
          </a:stretch>
        </p:blipFill>
        <p:spPr bwMode="auto">
          <a:xfrm>
            <a:off x="9423850" y="6135286"/>
            <a:ext cx="2043184" cy="54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/>
          <a:srcRect t="32972" b="33845"/>
          <a:stretch>
            <a:fillRect/>
          </a:stretch>
        </p:blipFill>
        <p:spPr bwMode="auto">
          <a:xfrm>
            <a:off x="9403176" y="5529414"/>
            <a:ext cx="2043184" cy="51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346365" y="2105905"/>
            <a:ext cx="8035636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18654" y="784949"/>
            <a:ext cx="9725891" cy="1251670"/>
          </a:xfrm>
          <a:prstGeom prst="rect">
            <a:avLst/>
          </a:prstGeom>
        </p:spPr>
        <p:txBody>
          <a:bodyPr/>
          <a:lstStyle/>
          <a:p>
            <a:pPr lvl="0" defTabSz="914423">
              <a:lnSpc>
                <a:spcPct val="90000"/>
              </a:lnSpc>
              <a:spcBef>
                <a:spcPct val="0"/>
              </a:spcBef>
            </a:pPr>
            <a:r>
              <a:rPr lang="en-US" altLang="en-US" sz="3600" dirty="0" err="1" smtClean="0"/>
              <a:t>Grup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Lowongan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Pekerjaan</a:t>
            </a:r>
            <a:endParaRPr lang="en-US" altLang="en-US" sz="3600" dirty="0" smtClean="0"/>
          </a:p>
          <a:p>
            <a:pPr lvl="0" defTabSz="914423">
              <a:lnSpc>
                <a:spcPct val="90000"/>
              </a:lnSpc>
              <a:spcBef>
                <a:spcPct val="0"/>
              </a:spcBef>
            </a:pPr>
            <a:r>
              <a:rPr lang="en-US" altLang="en-US" sz="3600" dirty="0" smtClean="0"/>
              <a:t>(Founder </a:t>
            </a:r>
            <a:r>
              <a:rPr lang="en-US" altLang="en-US" sz="3600" dirty="0" err="1" smtClean="0"/>
              <a:t>Mas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Adhi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Nugroho</a:t>
            </a:r>
            <a:r>
              <a:rPr lang="en-US" altLang="en-US" sz="3600" dirty="0" smtClean="0"/>
              <a:t>)</a:t>
            </a:r>
            <a:endParaRPr kumimoji="0" lang="en-US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43347" y="3216412"/>
            <a:ext cx="8672945" cy="829115"/>
          </a:xfrm>
          <a:prstGeom prst="rect">
            <a:avLst/>
          </a:prstGeom>
        </p:spPr>
        <p:txBody>
          <a:bodyPr/>
          <a:lstStyle/>
          <a:p>
            <a:pPr marL="228605" lvl="0" indent="-228605" defTabSz="91442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600" dirty="0" err="1" smtClean="0"/>
              <a:t>Lowker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Migas</a:t>
            </a:r>
            <a:r>
              <a:rPr lang="en-US" altLang="en-US" sz="2600" dirty="0" smtClean="0"/>
              <a:t> https://</a:t>
            </a:r>
            <a:r>
              <a:rPr lang="en-US" altLang="en-US" sz="2600" dirty="0" smtClean="0"/>
              <a:t>t.me/joinchat/A5Cdej9QhV39o6NSPO3WpQ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15639" y="4297067"/>
            <a:ext cx="8672945" cy="829115"/>
          </a:xfrm>
          <a:prstGeom prst="rect">
            <a:avLst/>
          </a:prstGeom>
        </p:spPr>
        <p:txBody>
          <a:bodyPr/>
          <a:lstStyle/>
          <a:p>
            <a:pPr marL="228605" lvl="0" indent="-228605" defTabSz="91442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600" dirty="0" err="1" smtClean="0"/>
              <a:t>Lowongan</a:t>
            </a:r>
            <a:r>
              <a:rPr lang="en-US" altLang="en-US" sz="2600" dirty="0" smtClean="0"/>
              <a:t> Indonesia https://t.me/joinchat/A5Cdehsb6geq9W-2SzgKgg</a:t>
            </a:r>
            <a:endParaRPr lang="en-US" altLang="en-US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5553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Syarat</a:t>
            </a:r>
            <a:r>
              <a:rPr lang="en-US" sz="3600" b="1" dirty="0" smtClean="0">
                <a:solidFill>
                  <a:srgbClr val="FF0000"/>
                </a:solidFill>
              </a:rPr>
              <a:t> Review CV </a:t>
            </a:r>
            <a:r>
              <a:rPr lang="en-US" sz="3600" b="1" dirty="0" err="1" smtClean="0">
                <a:solidFill>
                  <a:srgbClr val="FF0000"/>
                </a:solidFill>
              </a:rPr>
              <a:t>ke</a:t>
            </a:r>
            <a:r>
              <a:rPr lang="en-US" sz="3600" b="1" dirty="0" smtClean="0">
                <a:solidFill>
                  <a:srgbClr val="FF0000"/>
                </a:solidFill>
              </a:rPr>
              <a:t> Mentor</a:t>
            </a:r>
            <a:r>
              <a:rPr lang="en-US" sz="3600" b="1" dirty="0" smtClean="0"/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BroSis.Happy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88766" y="1281196"/>
            <a:ext cx="107827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err="1" smtClean="0">
                <a:latin typeface="Nyala" pitchFamily="2" charset="0"/>
              </a:rPr>
              <a:t>Pastikan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sudah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Mengikuti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kelas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Materi</a:t>
            </a:r>
            <a:r>
              <a:rPr lang="en-US" sz="2400" dirty="0" smtClean="0">
                <a:latin typeface="Nyala" pitchFamily="2" charset="0"/>
              </a:rPr>
              <a:t> CV </a:t>
            </a:r>
            <a:r>
              <a:rPr lang="en-US" sz="2400" dirty="0" err="1" smtClean="0">
                <a:latin typeface="Nyala" pitchFamily="2" charset="0"/>
              </a:rPr>
              <a:t>BroSis.Happy</a:t>
            </a:r>
            <a:r>
              <a:rPr lang="en-US" sz="2400" dirty="0" smtClean="0">
                <a:latin typeface="Nyala" pitchFamily="2" charset="0"/>
              </a:rPr>
              <a:t> (</a:t>
            </a:r>
            <a:r>
              <a:rPr lang="en-US" sz="2400" dirty="0" err="1" smtClean="0">
                <a:latin typeface="Nyala" pitchFamily="2" charset="0"/>
              </a:rPr>
              <a:t>Setiap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Selasa</a:t>
            </a:r>
            <a:r>
              <a:rPr lang="en-US" sz="2400" dirty="0" smtClean="0">
                <a:latin typeface="Nyala" pitchFamily="2" charset="0"/>
              </a:rPr>
              <a:t>, 19:30 – 21:00 WIB) </a:t>
            </a:r>
            <a:r>
              <a:rPr lang="en-US" sz="2400" dirty="0" err="1" smtClean="0">
                <a:latin typeface="Nyala" pitchFamily="2" charset="0"/>
              </a:rPr>
              <a:t>Silahkan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mendaftar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ke</a:t>
            </a:r>
            <a:r>
              <a:rPr lang="en-US" sz="2400" dirty="0" smtClean="0">
                <a:latin typeface="Nyala" pitchFamily="2" charset="0"/>
              </a:rPr>
              <a:t> 0811-750-5072 (WA Only) </a:t>
            </a:r>
          </a:p>
          <a:p>
            <a:pPr marL="342900" indent="12700" algn="just"/>
            <a:r>
              <a:rPr lang="en-US" sz="2400" dirty="0" err="1" smtClean="0">
                <a:latin typeface="Nyala" pitchFamily="2" charset="0"/>
              </a:rPr>
              <a:t>Untuk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pendaftaran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dengan</a:t>
            </a:r>
            <a:r>
              <a:rPr lang="en-US" sz="2400" dirty="0" smtClean="0">
                <a:latin typeface="Nyala" pitchFamily="2" charset="0"/>
              </a:rPr>
              <a:t> format: </a:t>
            </a:r>
          </a:p>
          <a:p>
            <a:pPr marL="342900" indent="12700" algn="just"/>
            <a:r>
              <a:rPr lang="en-US" sz="2400" dirty="0" err="1" smtClean="0">
                <a:solidFill>
                  <a:srgbClr val="0070C0"/>
                </a:solidFill>
                <a:latin typeface="Nyala" pitchFamily="2" charset="0"/>
              </a:rPr>
              <a:t>Asal</a:t>
            </a:r>
            <a:r>
              <a:rPr lang="en-US" sz="2400" dirty="0" smtClean="0">
                <a:solidFill>
                  <a:srgbClr val="0070C0"/>
                </a:solidFill>
                <a:latin typeface="Nyala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yala" pitchFamily="2" charset="0"/>
              </a:rPr>
              <a:t>Sekolah</a:t>
            </a:r>
            <a:r>
              <a:rPr lang="en-US" sz="2400" dirty="0" smtClean="0">
                <a:solidFill>
                  <a:srgbClr val="0070C0"/>
                </a:solidFill>
                <a:latin typeface="Nyala" pitchFamily="2" charset="0"/>
              </a:rPr>
              <a:t> / </a:t>
            </a:r>
            <a:r>
              <a:rPr lang="en-US" sz="2400" dirty="0" err="1" smtClean="0">
                <a:solidFill>
                  <a:srgbClr val="0070C0"/>
                </a:solidFill>
                <a:latin typeface="Nyala" pitchFamily="2" charset="0"/>
              </a:rPr>
              <a:t>Kampus</a:t>
            </a:r>
            <a:r>
              <a:rPr lang="en-US" sz="2400" dirty="0" smtClean="0">
                <a:solidFill>
                  <a:srgbClr val="0070C0"/>
                </a:solidFill>
                <a:latin typeface="Nyala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yala" pitchFamily="2" charset="0"/>
              </a:rPr>
              <a:t>tahun</a:t>
            </a:r>
            <a:r>
              <a:rPr lang="en-US" sz="2400" dirty="0" smtClean="0">
                <a:solidFill>
                  <a:srgbClr val="0070C0"/>
                </a:solidFill>
                <a:latin typeface="Nyala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yala" pitchFamily="2" charset="0"/>
              </a:rPr>
              <a:t>masuk</a:t>
            </a:r>
            <a:r>
              <a:rPr lang="en-US" sz="2400" dirty="0" smtClean="0">
                <a:solidFill>
                  <a:srgbClr val="0070C0"/>
                </a:solidFill>
                <a:latin typeface="Nyala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yala" pitchFamily="2" charset="0"/>
              </a:rPr>
              <a:t>Sekolah</a:t>
            </a:r>
            <a:r>
              <a:rPr lang="en-US" sz="2400" dirty="0" smtClean="0">
                <a:solidFill>
                  <a:srgbClr val="0070C0"/>
                </a:solidFill>
                <a:latin typeface="Nyala" pitchFamily="2" charset="0"/>
              </a:rPr>
              <a:t> / </a:t>
            </a:r>
            <a:r>
              <a:rPr lang="en-US" sz="2400" dirty="0" err="1" smtClean="0">
                <a:solidFill>
                  <a:srgbClr val="0070C0"/>
                </a:solidFill>
                <a:latin typeface="Nyala" pitchFamily="2" charset="0"/>
              </a:rPr>
              <a:t>Kampus</a:t>
            </a:r>
            <a:r>
              <a:rPr lang="en-US" sz="2400" dirty="0" smtClean="0">
                <a:solidFill>
                  <a:srgbClr val="0070C0"/>
                </a:solidFill>
                <a:latin typeface="Nyala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yala" pitchFamily="2" charset="0"/>
              </a:rPr>
              <a:t>Nama</a:t>
            </a:r>
            <a:r>
              <a:rPr lang="en-US" sz="2400" dirty="0" smtClean="0">
                <a:solidFill>
                  <a:srgbClr val="0070C0"/>
                </a:solidFill>
                <a:latin typeface="Nyala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yala" pitchFamily="2" charset="0"/>
              </a:rPr>
              <a:t>Lengkap</a:t>
            </a:r>
            <a:r>
              <a:rPr lang="en-US" sz="2400" dirty="0" smtClean="0">
                <a:solidFill>
                  <a:srgbClr val="0070C0"/>
                </a:solidFill>
                <a:latin typeface="Nyala" pitchFamily="2" charset="0"/>
              </a:rPr>
              <a:t> (</a:t>
            </a:r>
            <a:r>
              <a:rPr lang="en-US" sz="2400" dirty="0" err="1" smtClean="0">
                <a:solidFill>
                  <a:srgbClr val="0070C0"/>
                </a:solidFill>
                <a:latin typeface="Nyala" pitchFamily="2" charset="0"/>
              </a:rPr>
              <a:t>Jurusan</a:t>
            </a:r>
            <a:r>
              <a:rPr lang="en-US" sz="2400" dirty="0" smtClean="0">
                <a:solidFill>
                  <a:srgbClr val="0070C0"/>
                </a:solidFill>
                <a:latin typeface="Nyala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yala" pitchFamily="2" charset="0"/>
              </a:rPr>
              <a:t>Kuliah</a:t>
            </a:r>
            <a:r>
              <a:rPr lang="en-US" sz="2400" dirty="0" smtClean="0">
                <a:solidFill>
                  <a:srgbClr val="0070C0"/>
                </a:solidFill>
                <a:latin typeface="Nyala" pitchFamily="2" charset="0"/>
              </a:rPr>
              <a:t> - </a:t>
            </a:r>
            <a:r>
              <a:rPr lang="en-US" sz="2400" dirty="0" err="1" smtClean="0">
                <a:solidFill>
                  <a:srgbClr val="0070C0"/>
                </a:solidFill>
                <a:latin typeface="Nyala" pitchFamily="2" charset="0"/>
              </a:rPr>
              <a:t>Kerjaan</a:t>
            </a:r>
            <a:r>
              <a:rPr lang="en-US" sz="2400" dirty="0" smtClean="0">
                <a:solidFill>
                  <a:srgbClr val="0070C0"/>
                </a:solidFill>
                <a:latin typeface="Nyala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yala" pitchFamily="2" charset="0"/>
              </a:rPr>
              <a:t>skrg</a:t>
            </a:r>
            <a:r>
              <a:rPr lang="en-US" sz="2400" dirty="0" smtClean="0">
                <a:solidFill>
                  <a:srgbClr val="0070C0"/>
                </a:solidFill>
                <a:latin typeface="Nyala" pitchFamily="2" charset="0"/>
              </a:rPr>
              <a:t> - Kota &amp; </a:t>
            </a:r>
            <a:r>
              <a:rPr lang="en-US" sz="2400" dirty="0" err="1" smtClean="0">
                <a:solidFill>
                  <a:srgbClr val="0070C0"/>
                </a:solidFill>
                <a:latin typeface="Nyala" pitchFamily="2" charset="0"/>
              </a:rPr>
              <a:t>Provinsi</a:t>
            </a:r>
            <a:r>
              <a:rPr lang="en-US" sz="2400" dirty="0" smtClean="0">
                <a:solidFill>
                  <a:srgbClr val="0070C0"/>
                </a:solidFill>
                <a:latin typeface="Nyala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yala" pitchFamily="2" charset="0"/>
              </a:rPr>
              <a:t>Asal</a:t>
            </a:r>
            <a:r>
              <a:rPr lang="en-US" sz="2400" dirty="0" smtClean="0">
                <a:solidFill>
                  <a:srgbClr val="0070C0"/>
                </a:solidFill>
                <a:latin typeface="Nyala" pitchFamily="2" charset="0"/>
              </a:rPr>
              <a:t>)</a:t>
            </a:r>
          </a:p>
          <a:p>
            <a:pPr marL="342900" indent="12700" algn="just"/>
            <a:r>
              <a:rPr lang="en-US" sz="2400" dirty="0" err="1" smtClean="0">
                <a:latin typeface="Nyala" pitchFamily="2" charset="0"/>
              </a:rPr>
              <a:t>Universitas</a:t>
            </a:r>
            <a:r>
              <a:rPr lang="en-US" sz="2400" dirty="0" smtClean="0">
                <a:latin typeface="Nyala" pitchFamily="2" charset="0"/>
              </a:rPr>
              <a:t> Islam Riau 2003 </a:t>
            </a:r>
            <a:r>
              <a:rPr lang="en-US" sz="2400" dirty="0" err="1" smtClean="0">
                <a:latin typeface="Nyala" pitchFamily="2" charset="0"/>
              </a:rPr>
              <a:t>Siska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Puspa</a:t>
            </a:r>
            <a:r>
              <a:rPr lang="en-US" sz="2400" dirty="0" smtClean="0">
                <a:latin typeface="Nyala" pitchFamily="2" charset="0"/>
              </a:rPr>
              <a:t> Sari (</a:t>
            </a:r>
            <a:r>
              <a:rPr lang="en-US" sz="2400" dirty="0" err="1" smtClean="0">
                <a:latin typeface="Nyala" pitchFamily="2" charset="0"/>
              </a:rPr>
              <a:t>Teknik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Perminyakan</a:t>
            </a:r>
            <a:r>
              <a:rPr lang="en-US" sz="2400" dirty="0" smtClean="0">
                <a:latin typeface="Nyala" pitchFamily="2" charset="0"/>
              </a:rPr>
              <a:t> UIR - Lab Specialist Chevron - </a:t>
            </a:r>
            <a:r>
              <a:rPr lang="en-US" sz="2400" dirty="0" err="1" smtClean="0">
                <a:latin typeface="Nyala" pitchFamily="2" charset="0"/>
              </a:rPr>
              <a:t>Duri</a:t>
            </a:r>
            <a:r>
              <a:rPr lang="en-US" sz="2400" dirty="0" smtClean="0">
                <a:latin typeface="Nyala" pitchFamily="2" charset="0"/>
              </a:rPr>
              <a:t> Riau)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err="1" smtClean="0">
                <a:latin typeface="Nyala" pitchFamily="2" charset="0"/>
              </a:rPr>
              <a:t>Pastikan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foto</a:t>
            </a:r>
            <a:r>
              <a:rPr lang="en-US" sz="2400" dirty="0" smtClean="0">
                <a:latin typeface="Nyala" pitchFamily="2" charset="0"/>
              </a:rPr>
              <a:t> WA professional </a:t>
            </a:r>
            <a:r>
              <a:rPr lang="en-US" sz="2400" dirty="0" err="1" smtClean="0">
                <a:latin typeface="Nyala" pitchFamily="2" charset="0"/>
              </a:rPr>
              <a:t>dan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sopan</a:t>
            </a:r>
            <a:r>
              <a:rPr lang="en-US" sz="2400" dirty="0" smtClean="0">
                <a:latin typeface="Nyala" pitchFamily="2" charset="0"/>
              </a:rPr>
              <a:t>. </a:t>
            </a:r>
            <a:r>
              <a:rPr lang="en-US" sz="2400" dirty="0" err="1" smtClean="0">
                <a:latin typeface="Nyala" pitchFamily="2" charset="0"/>
              </a:rPr>
              <a:t>Jangan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foto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alay</a:t>
            </a:r>
            <a:r>
              <a:rPr lang="en-US" sz="2400" dirty="0" smtClean="0">
                <a:latin typeface="Nyala" pitchFamily="2" charset="0"/>
              </a:rPr>
              <a:t>, </a:t>
            </a:r>
            <a:r>
              <a:rPr lang="en-US" sz="2400" dirty="0" err="1" smtClean="0">
                <a:latin typeface="Nyala" pitchFamily="2" charset="0"/>
              </a:rPr>
              <a:t>foto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bergaya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sombong</a:t>
            </a:r>
            <a:r>
              <a:rPr lang="en-US" sz="2400" dirty="0" smtClean="0">
                <a:latin typeface="Nyala" pitchFamily="2" charset="0"/>
              </a:rPr>
              <a:t>, </a:t>
            </a:r>
            <a:r>
              <a:rPr lang="en-US" sz="2400" dirty="0" err="1" smtClean="0">
                <a:latin typeface="Nyala" pitchFamily="2" charset="0"/>
              </a:rPr>
              <a:t>foto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berdua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pacar</a:t>
            </a:r>
            <a:r>
              <a:rPr lang="en-US" sz="2400" dirty="0" smtClean="0">
                <a:latin typeface="Nyala" pitchFamily="2" charset="0"/>
              </a:rPr>
              <a:t>, </a:t>
            </a:r>
            <a:r>
              <a:rPr lang="en-US" sz="2400" dirty="0" err="1" smtClean="0">
                <a:latin typeface="Nyala" pitchFamily="2" charset="0"/>
              </a:rPr>
              <a:t>foto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kartun</a:t>
            </a:r>
            <a:r>
              <a:rPr lang="en-US" sz="2400" dirty="0" smtClean="0">
                <a:latin typeface="Nyala" pitchFamily="2" charset="0"/>
              </a:rPr>
              <a:t>, </a:t>
            </a:r>
            <a:r>
              <a:rPr lang="en-US" sz="2400" dirty="0" err="1" smtClean="0">
                <a:latin typeface="Nyala" pitchFamily="2" charset="0"/>
              </a:rPr>
              <a:t>foto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artis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dll</a:t>
            </a:r>
            <a:r>
              <a:rPr lang="en-US" sz="2400" dirty="0" smtClean="0">
                <a:latin typeface="Nyala" pitchFamily="2" charset="0"/>
              </a:rPr>
              <a:t>.. </a:t>
            </a:r>
            <a:r>
              <a:rPr lang="en-US" sz="2400" dirty="0" err="1" smtClean="0">
                <a:latin typeface="Nyala" pitchFamily="2" charset="0"/>
              </a:rPr>
              <a:t>Jual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Wajah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sendiri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di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profil</a:t>
            </a:r>
            <a:r>
              <a:rPr lang="en-US" sz="2400" dirty="0" smtClean="0">
                <a:latin typeface="Nyala" pitchFamily="2" charset="0"/>
              </a:rPr>
              <a:t> WA </a:t>
            </a:r>
            <a:r>
              <a:rPr lang="en-US" sz="2400" dirty="0" err="1" smtClean="0">
                <a:latin typeface="Nyala" pitchFamily="2" charset="0"/>
              </a:rPr>
              <a:t>ya</a:t>
            </a:r>
            <a:endParaRPr lang="en-US" sz="2400" dirty="0" smtClean="0">
              <a:latin typeface="Nyala" pitchFamily="2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err="1" smtClean="0">
                <a:latin typeface="Nyala" pitchFamily="2" charset="0"/>
              </a:rPr>
              <a:t>Pastikan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Nyala" pitchFamily="2" charset="0"/>
              </a:rPr>
              <a:t>CV </a:t>
            </a:r>
            <a:r>
              <a:rPr lang="en-US" sz="2400" dirty="0" err="1" smtClean="0">
                <a:solidFill>
                  <a:srgbClr val="FF0000"/>
                </a:solidFill>
                <a:latin typeface="Nyala" pitchFamily="2" charset="0"/>
              </a:rPr>
              <a:t>tidak</a:t>
            </a:r>
            <a:r>
              <a:rPr lang="en-US" sz="2400" dirty="0" smtClean="0">
                <a:solidFill>
                  <a:srgbClr val="FF0000"/>
                </a:solidFill>
                <a:latin typeface="Nyala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yala" pitchFamily="2" charset="0"/>
              </a:rPr>
              <a:t>selembar</a:t>
            </a:r>
            <a:r>
              <a:rPr lang="en-US" sz="2400" dirty="0" smtClean="0">
                <a:latin typeface="Nyala" pitchFamily="2" charset="0"/>
              </a:rPr>
              <a:t>- size font </a:t>
            </a:r>
            <a:r>
              <a:rPr lang="en-US" sz="2400" dirty="0" err="1" smtClean="0">
                <a:latin typeface="Nyala" pitchFamily="2" charset="0"/>
              </a:rPr>
              <a:t>harus</a:t>
            </a:r>
            <a:r>
              <a:rPr lang="en-US" sz="2400" dirty="0" smtClean="0">
                <a:latin typeface="Nyala" pitchFamily="2" charset="0"/>
              </a:rPr>
              <a:t> 12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err="1" smtClean="0">
                <a:latin typeface="Nyala" pitchFamily="2" charset="0"/>
              </a:rPr>
              <a:t>Fokus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ceritakan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pendidikan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terakhir</a:t>
            </a:r>
            <a:r>
              <a:rPr lang="en-US" sz="2400" dirty="0" smtClean="0">
                <a:latin typeface="Nyala" pitchFamily="2" charset="0"/>
              </a:rPr>
              <a:t>. </a:t>
            </a:r>
            <a:r>
              <a:rPr lang="en-US" sz="2400" dirty="0" err="1" smtClean="0">
                <a:latin typeface="Nyala" pitchFamily="2" charset="0"/>
              </a:rPr>
              <a:t>jangan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cantumkan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riwayat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pendidikan</a:t>
            </a:r>
            <a:r>
              <a:rPr lang="en-US" sz="2400" dirty="0" smtClean="0">
                <a:latin typeface="Nyala" pitchFamily="2" charset="0"/>
              </a:rPr>
              <a:t> SD, SMP, SMU </a:t>
            </a:r>
            <a:r>
              <a:rPr lang="en-US" sz="2400" dirty="0" err="1" smtClean="0">
                <a:latin typeface="Nyala" pitchFamily="2" charset="0"/>
              </a:rPr>
              <a:t>untuk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yg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sudah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menyelesaikan</a:t>
            </a:r>
            <a:r>
              <a:rPr lang="en-US" sz="2400" dirty="0" smtClean="0">
                <a:latin typeface="Nyala" pitchFamily="2" charset="0"/>
              </a:rPr>
              <a:t> S1- 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 b="65282"/>
          <a:stretch>
            <a:fillRect/>
          </a:stretch>
        </p:blipFill>
        <p:spPr bwMode="auto">
          <a:xfrm>
            <a:off x="2665298" y="6103854"/>
            <a:ext cx="2043184" cy="54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rcRect t="65282"/>
          <a:stretch>
            <a:fillRect/>
          </a:stretch>
        </p:blipFill>
        <p:spPr bwMode="auto">
          <a:xfrm>
            <a:off x="6639067" y="6151619"/>
            <a:ext cx="2043184" cy="54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/>
          <a:srcRect t="32972" b="33845"/>
          <a:stretch>
            <a:fillRect/>
          </a:stretch>
        </p:blipFill>
        <p:spPr bwMode="auto">
          <a:xfrm>
            <a:off x="4498648" y="6127845"/>
            <a:ext cx="2043184" cy="51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2682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Syarat</a:t>
            </a:r>
            <a:r>
              <a:rPr lang="en-US" sz="3600" b="1" dirty="0" smtClean="0">
                <a:solidFill>
                  <a:srgbClr val="FF0000"/>
                </a:solidFill>
              </a:rPr>
              <a:t> Review CV </a:t>
            </a:r>
            <a:r>
              <a:rPr lang="en-US" sz="3600" b="1" dirty="0" err="1" smtClean="0">
                <a:solidFill>
                  <a:srgbClr val="FF0000"/>
                </a:solidFill>
              </a:rPr>
              <a:t>ke</a:t>
            </a:r>
            <a:r>
              <a:rPr lang="en-US" sz="3600" b="1" dirty="0" smtClean="0">
                <a:solidFill>
                  <a:srgbClr val="FF0000"/>
                </a:solidFill>
              </a:rPr>
              <a:t> Mentor </a:t>
            </a:r>
            <a:r>
              <a:rPr lang="en-US" sz="3600" b="1" dirty="0" err="1" smtClean="0">
                <a:solidFill>
                  <a:srgbClr val="00B050"/>
                </a:solidFill>
              </a:rPr>
              <a:t>BroSis.Happy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88766" y="1281196"/>
            <a:ext cx="107827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 err="1" smtClean="0">
                <a:latin typeface="Nyala" pitchFamily="2" charset="0"/>
              </a:rPr>
              <a:t>Penjabaran</a:t>
            </a:r>
            <a:r>
              <a:rPr lang="en-US" sz="2400" dirty="0" smtClean="0">
                <a:latin typeface="Nyala" pitchFamily="2" charset="0"/>
              </a:rPr>
              <a:t> experience (</a:t>
            </a:r>
            <a:r>
              <a:rPr lang="en-US" sz="2400" dirty="0" err="1" smtClean="0">
                <a:latin typeface="Nyala" pitchFamily="2" charset="0"/>
              </a:rPr>
              <a:t>magang</a:t>
            </a:r>
            <a:r>
              <a:rPr lang="en-US" sz="2400" dirty="0" smtClean="0">
                <a:latin typeface="Nyala" pitchFamily="2" charset="0"/>
              </a:rPr>
              <a:t>, </a:t>
            </a:r>
            <a:r>
              <a:rPr lang="en-US" sz="2400" dirty="0" err="1" smtClean="0">
                <a:latin typeface="Nyala" pitchFamily="2" charset="0"/>
              </a:rPr>
              <a:t>kerja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praktek</a:t>
            </a:r>
            <a:r>
              <a:rPr lang="en-US" sz="2400" dirty="0" smtClean="0">
                <a:latin typeface="Nyala" pitchFamily="2" charset="0"/>
              </a:rPr>
              <a:t>, </a:t>
            </a:r>
            <a:r>
              <a:rPr lang="en-US" sz="2400" dirty="0" err="1" smtClean="0">
                <a:latin typeface="Nyala" pitchFamily="2" charset="0"/>
              </a:rPr>
              <a:t>skripsi</a:t>
            </a:r>
            <a:r>
              <a:rPr lang="en-US" sz="2400" dirty="0" smtClean="0">
                <a:latin typeface="Nyala" pitchFamily="2" charset="0"/>
              </a:rPr>
              <a:t>, </a:t>
            </a:r>
            <a:r>
              <a:rPr lang="en-US" sz="2400" dirty="0" err="1" smtClean="0">
                <a:latin typeface="Nyala" pitchFamily="2" charset="0"/>
              </a:rPr>
              <a:t>Asisstant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Dosen</a:t>
            </a:r>
            <a:r>
              <a:rPr lang="en-US" sz="2400" dirty="0" smtClean="0">
                <a:latin typeface="Nyala" pitchFamily="2" charset="0"/>
              </a:rPr>
              <a:t>, </a:t>
            </a:r>
            <a:r>
              <a:rPr lang="en-US" sz="2400" dirty="0" err="1" smtClean="0">
                <a:latin typeface="Nyala" pitchFamily="2" charset="0"/>
              </a:rPr>
              <a:t>Asisstant</a:t>
            </a:r>
            <a:r>
              <a:rPr lang="en-US" sz="2400" dirty="0" smtClean="0">
                <a:latin typeface="Nyala" pitchFamily="2" charset="0"/>
              </a:rPr>
              <a:t> lab), </a:t>
            </a:r>
            <a:r>
              <a:rPr lang="en-US" sz="2400" dirty="0" err="1" smtClean="0">
                <a:latin typeface="Nyala" pitchFamily="2" charset="0"/>
              </a:rPr>
              <a:t>organisasi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dan</a:t>
            </a:r>
            <a:r>
              <a:rPr lang="en-US" sz="2400" dirty="0" smtClean="0">
                <a:latin typeface="Nyala" pitchFamily="2" charset="0"/>
              </a:rPr>
              <a:t> achievement, </a:t>
            </a:r>
            <a:r>
              <a:rPr lang="en-US" sz="2400" dirty="0" err="1" smtClean="0">
                <a:solidFill>
                  <a:srgbClr val="0070C0"/>
                </a:solidFill>
                <a:latin typeface="Nyala" pitchFamily="2" charset="0"/>
              </a:rPr>
              <a:t>dari</a:t>
            </a:r>
            <a:r>
              <a:rPr lang="en-US" sz="2400" dirty="0" smtClean="0">
                <a:solidFill>
                  <a:srgbClr val="0070C0"/>
                </a:solidFill>
                <a:latin typeface="Nyala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yala" pitchFamily="2" charset="0"/>
              </a:rPr>
              <a:t>tahun</a:t>
            </a:r>
            <a:r>
              <a:rPr lang="en-US" sz="2400" dirty="0" smtClean="0">
                <a:solidFill>
                  <a:srgbClr val="0070C0"/>
                </a:solidFill>
                <a:latin typeface="Nyala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yala" pitchFamily="2" charset="0"/>
              </a:rPr>
              <a:t>terbaru</a:t>
            </a:r>
            <a:r>
              <a:rPr lang="en-US" sz="2400" dirty="0" smtClean="0">
                <a:solidFill>
                  <a:srgbClr val="0070C0"/>
                </a:solidFill>
                <a:latin typeface="Nyala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yala" pitchFamily="2" charset="0"/>
              </a:rPr>
              <a:t>hingga</a:t>
            </a:r>
            <a:r>
              <a:rPr lang="en-US" sz="2400" dirty="0" smtClean="0">
                <a:solidFill>
                  <a:srgbClr val="0070C0"/>
                </a:solidFill>
                <a:latin typeface="Nyala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yala" pitchFamily="2" charset="0"/>
              </a:rPr>
              <a:t>tahun</a:t>
            </a:r>
            <a:r>
              <a:rPr lang="en-US" sz="2400" dirty="0" smtClean="0">
                <a:solidFill>
                  <a:srgbClr val="0070C0"/>
                </a:solidFill>
                <a:latin typeface="Nyala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yala" pitchFamily="2" charset="0"/>
              </a:rPr>
              <a:t>terlama</a:t>
            </a:r>
            <a:r>
              <a:rPr lang="en-US" sz="2400" dirty="0" smtClean="0">
                <a:latin typeface="Nyala" pitchFamily="2" charset="0"/>
              </a:rPr>
              <a:t> (2020, 2018, </a:t>
            </a:r>
            <a:r>
              <a:rPr lang="en-US" sz="2400" dirty="0" err="1" smtClean="0">
                <a:latin typeface="Nyala" pitchFamily="2" charset="0"/>
              </a:rPr>
              <a:t>dll</a:t>
            </a:r>
            <a:r>
              <a:rPr lang="en-US" sz="2400" dirty="0" smtClean="0">
                <a:latin typeface="Nyala" pitchFamily="2" charset="0"/>
              </a:rPr>
              <a:t>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err="1" smtClean="0">
                <a:latin typeface="Nyala" pitchFamily="2" charset="0"/>
              </a:rPr>
              <a:t>Jangan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buat</a:t>
            </a:r>
            <a:r>
              <a:rPr lang="en-US" sz="2400" dirty="0" smtClean="0">
                <a:latin typeface="Nyala" pitchFamily="2" charset="0"/>
              </a:rPr>
              <a:t> agama, </a:t>
            </a:r>
            <a:r>
              <a:rPr lang="en-US" sz="2400" dirty="0" err="1" smtClean="0">
                <a:latin typeface="Nyala" pitchFamily="2" charset="0"/>
              </a:rPr>
              <a:t>tinggi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dan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berat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badan</a:t>
            </a:r>
            <a:r>
              <a:rPr lang="en-US" sz="2400" dirty="0" smtClean="0">
                <a:latin typeface="Nyala" pitchFamily="2" charset="0"/>
              </a:rPr>
              <a:t>, </a:t>
            </a:r>
            <a:r>
              <a:rPr lang="en-US" sz="2400" dirty="0" err="1" smtClean="0">
                <a:latin typeface="Nyala" pitchFamily="2" charset="0"/>
              </a:rPr>
              <a:t>nama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instagram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dan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nama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blogpribadi</a:t>
            </a:r>
            <a:r>
              <a:rPr lang="en-US" sz="2400" dirty="0" smtClean="0">
                <a:latin typeface="Nyala" pitchFamily="2" charset="0"/>
              </a:rPr>
              <a:t>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err="1" smtClean="0">
                <a:latin typeface="Nyala" pitchFamily="2" charset="0"/>
              </a:rPr>
              <a:t>Susunan</a:t>
            </a:r>
            <a:r>
              <a:rPr lang="en-US" sz="2400" dirty="0" smtClean="0">
                <a:latin typeface="Nyala" pitchFamily="2" charset="0"/>
              </a:rPr>
              <a:t> highlight CV </a:t>
            </a:r>
            <a:r>
              <a:rPr lang="en-US" sz="2400" dirty="0" err="1" smtClean="0">
                <a:latin typeface="Nyala" pitchFamily="2" charset="0"/>
              </a:rPr>
              <a:t>sesuai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petunjuk</a:t>
            </a:r>
            <a:r>
              <a:rPr lang="en-US" sz="2400" dirty="0" smtClean="0">
                <a:latin typeface="Nyala" pitchFamily="2" charset="0"/>
              </a:rPr>
              <a:t> format CV </a:t>
            </a:r>
            <a:r>
              <a:rPr lang="en-US" sz="2400" dirty="0" err="1" smtClean="0">
                <a:latin typeface="Nyala" pitchFamily="2" charset="0"/>
              </a:rPr>
              <a:t>yg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direkomendasikan</a:t>
            </a:r>
            <a:endParaRPr lang="en-US" sz="2400" dirty="0" smtClean="0">
              <a:latin typeface="Nyala" pitchFamily="2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err="1" smtClean="0">
                <a:latin typeface="Nyala" pitchFamily="2" charset="0"/>
              </a:rPr>
              <a:t>Pastikan</a:t>
            </a:r>
            <a:r>
              <a:rPr lang="en-US" sz="2400" dirty="0" smtClean="0">
                <a:latin typeface="Nyala" pitchFamily="2" charset="0"/>
              </a:rPr>
              <a:t> benar2 </a:t>
            </a:r>
            <a:r>
              <a:rPr lang="en-US" sz="2400" dirty="0" err="1" smtClean="0">
                <a:latin typeface="Nyala" pitchFamily="2" charset="0"/>
              </a:rPr>
              <a:t>rapi</a:t>
            </a:r>
            <a:r>
              <a:rPr lang="en-US" sz="2400" dirty="0" smtClean="0">
                <a:latin typeface="Nyala" pitchFamily="2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Nyala" pitchFamily="2" charset="0"/>
              </a:rPr>
              <a:t>tulisan</a:t>
            </a:r>
            <a:r>
              <a:rPr lang="en-US" sz="2400" dirty="0" smtClean="0">
                <a:solidFill>
                  <a:srgbClr val="00B050"/>
                </a:solidFill>
                <a:latin typeface="Nyala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yala" pitchFamily="2" charset="0"/>
              </a:rPr>
              <a:t>di</a:t>
            </a:r>
            <a:r>
              <a:rPr lang="en-US" sz="2400" dirty="0" smtClean="0">
                <a:solidFill>
                  <a:srgbClr val="00B050"/>
                </a:solidFill>
                <a:latin typeface="Nyala" pitchFamily="2" charset="0"/>
              </a:rPr>
              <a:t> justify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400" dirty="0" smtClean="0">
              <a:latin typeface="Nyala" pitchFamily="2" charset="0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sz="2400" dirty="0" smtClean="0">
              <a:latin typeface="Nyala" pitchFamily="2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err="1" smtClean="0">
                <a:latin typeface="Nyala" pitchFamily="2" charset="0"/>
              </a:rPr>
              <a:t>Pastikan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alamat</a:t>
            </a:r>
            <a:r>
              <a:rPr lang="en-US" sz="2400" dirty="0" smtClean="0">
                <a:latin typeface="Nyala" pitchFamily="2" charset="0"/>
              </a:rPr>
              <a:t>, email </a:t>
            </a:r>
            <a:r>
              <a:rPr lang="en-US" sz="2400" dirty="0" err="1" smtClean="0">
                <a:latin typeface="Nyala" pitchFamily="2" charset="0"/>
              </a:rPr>
              <a:t>dan</a:t>
            </a:r>
            <a:r>
              <a:rPr lang="en-US" sz="2400" dirty="0" smtClean="0">
                <a:latin typeface="Nyala" pitchFamily="2" charset="0"/>
              </a:rPr>
              <a:t> no hp, </a:t>
            </a:r>
            <a:r>
              <a:rPr lang="en-US" sz="2400" dirty="0" err="1" smtClean="0">
                <a:latin typeface="Nyala" pitchFamily="2" charset="0"/>
              </a:rPr>
              <a:t>dibagian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bawah</a:t>
            </a:r>
            <a:r>
              <a:rPr lang="en-US" sz="2400" dirty="0" smtClean="0">
                <a:latin typeface="Nyala" pitchFamily="2" charset="0"/>
              </a:rPr>
              <a:t> footer. </a:t>
            </a:r>
            <a:r>
              <a:rPr lang="en-US" sz="2400" dirty="0" err="1" smtClean="0">
                <a:latin typeface="Nyala" pitchFamily="2" charset="0"/>
              </a:rPr>
              <a:t>Jika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alamat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domisili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dan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alamat</a:t>
            </a:r>
            <a:r>
              <a:rPr lang="en-US" sz="2400" dirty="0" smtClean="0">
                <a:latin typeface="Nyala" pitchFamily="2" charset="0"/>
              </a:rPr>
              <a:t> permanent </a:t>
            </a:r>
            <a:r>
              <a:rPr lang="en-US" sz="2400" dirty="0" err="1" smtClean="0">
                <a:latin typeface="Nyala" pitchFamily="2" charset="0"/>
              </a:rPr>
              <a:t>sama</a:t>
            </a:r>
            <a:r>
              <a:rPr lang="en-US" sz="2400" dirty="0" smtClean="0">
                <a:latin typeface="Nyala" pitchFamily="2" charset="0"/>
              </a:rPr>
              <a:t>, </a:t>
            </a:r>
            <a:r>
              <a:rPr lang="en-US" sz="2400" dirty="0" err="1" smtClean="0">
                <a:latin typeface="Nyala" pitchFamily="2" charset="0"/>
              </a:rPr>
              <a:t>cukup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tulis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salah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satu</a:t>
            </a:r>
            <a:r>
              <a:rPr lang="en-US" sz="2400" dirty="0" smtClean="0">
                <a:latin typeface="Nyala" pitchFamily="2" charset="0"/>
              </a:rPr>
              <a:t>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err="1" smtClean="0">
                <a:latin typeface="Nyala" pitchFamily="2" charset="0"/>
              </a:rPr>
              <a:t>Pastikan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Penamaan</a:t>
            </a:r>
            <a:r>
              <a:rPr lang="en-US" sz="2400" dirty="0" smtClean="0">
                <a:latin typeface="Nyala" pitchFamily="2" charset="0"/>
              </a:rPr>
              <a:t> file </a:t>
            </a:r>
            <a:r>
              <a:rPr lang="en-US" sz="2400" dirty="0" err="1" smtClean="0">
                <a:latin typeface="Nyala" pitchFamily="2" charset="0"/>
              </a:rPr>
              <a:t>jelas</a:t>
            </a:r>
            <a:r>
              <a:rPr lang="en-US" sz="2400" dirty="0" smtClean="0">
                <a:latin typeface="Nyala" pitchFamily="2" charset="0"/>
              </a:rPr>
              <a:t>, </a:t>
            </a:r>
            <a:r>
              <a:rPr lang="en-US" sz="2400" dirty="0" err="1" smtClean="0">
                <a:latin typeface="Nyala" pitchFamily="2" charset="0"/>
              </a:rPr>
              <a:t>contoh</a:t>
            </a:r>
            <a:r>
              <a:rPr lang="en-US" sz="2400" dirty="0" smtClean="0">
                <a:latin typeface="Nyala" pitchFamily="2" charset="0"/>
              </a:rPr>
              <a:t> : </a:t>
            </a:r>
            <a:r>
              <a:rPr lang="en-US" sz="2400" dirty="0" smtClean="0">
                <a:solidFill>
                  <a:srgbClr val="FF0000"/>
                </a:solidFill>
                <a:latin typeface="Nyala" pitchFamily="2" charset="0"/>
              </a:rPr>
              <a:t>CV </a:t>
            </a:r>
            <a:r>
              <a:rPr lang="en-US" sz="2400" dirty="0" err="1" smtClean="0">
                <a:solidFill>
                  <a:srgbClr val="FF0000"/>
                </a:solidFill>
                <a:latin typeface="Nyala" pitchFamily="2" charset="0"/>
              </a:rPr>
              <a:t>Siska</a:t>
            </a:r>
            <a:r>
              <a:rPr lang="en-US" sz="2400" dirty="0" smtClean="0">
                <a:solidFill>
                  <a:srgbClr val="FF0000"/>
                </a:solidFill>
                <a:latin typeface="Nyala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yala" pitchFamily="2" charset="0"/>
              </a:rPr>
              <a:t>Puspa</a:t>
            </a:r>
            <a:r>
              <a:rPr lang="en-US" sz="2400" dirty="0" smtClean="0">
                <a:solidFill>
                  <a:srgbClr val="FF0000"/>
                </a:solidFill>
                <a:latin typeface="Nyala" pitchFamily="2" charset="0"/>
              </a:rPr>
              <a:t> Sari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err="1" smtClean="0">
                <a:latin typeface="Nyala" pitchFamily="2" charset="0"/>
              </a:rPr>
              <a:t>Bersabar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menunggu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antrian</a:t>
            </a:r>
            <a:r>
              <a:rPr lang="en-US" sz="2400" dirty="0" smtClean="0">
                <a:latin typeface="Nyala" pitchFamily="2" charset="0"/>
              </a:rPr>
              <a:t> CV </a:t>
            </a:r>
            <a:r>
              <a:rPr lang="en-US" sz="2400" dirty="0" err="1" smtClean="0">
                <a:latin typeface="Nyala" pitchFamily="2" charset="0"/>
              </a:rPr>
              <a:t>di</a:t>
            </a:r>
            <a:r>
              <a:rPr lang="en-US" sz="2400" dirty="0" smtClean="0">
                <a:latin typeface="Nyala" pitchFamily="2" charset="0"/>
              </a:rPr>
              <a:t> review. </a:t>
            </a:r>
            <a:r>
              <a:rPr lang="en-US" sz="2400" dirty="0" err="1" smtClean="0">
                <a:latin typeface="Nyala" pitchFamily="2" charset="0"/>
              </a:rPr>
              <a:t>Jika</a:t>
            </a:r>
            <a:r>
              <a:rPr lang="en-US" sz="2400" dirty="0" smtClean="0">
                <a:latin typeface="Nyala" pitchFamily="2" charset="0"/>
              </a:rPr>
              <a:t> slow </a:t>
            </a:r>
            <a:r>
              <a:rPr lang="en-US" sz="2400" dirty="0" err="1" smtClean="0">
                <a:latin typeface="Nyala" pitchFamily="2" charset="0"/>
              </a:rPr>
              <a:t>respon</a:t>
            </a:r>
            <a:r>
              <a:rPr lang="en-US" sz="2400" dirty="0" smtClean="0">
                <a:latin typeface="Nyala" pitchFamily="2" charset="0"/>
              </a:rPr>
              <a:t> 24 jam, </a:t>
            </a:r>
            <a:r>
              <a:rPr lang="en-US" sz="2400" dirty="0" err="1" smtClean="0">
                <a:latin typeface="Nyala" pitchFamily="2" charset="0"/>
              </a:rPr>
              <a:t>japri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ulang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ya</a:t>
            </a:r>
            <a:r>
              <a:rPr lang="en-US" sz="2400" dirty="0" smtClean="0">
                <a:latin typeface="Nyala" pitchFamily="2" charset="0"/>
              </a:rPr>
              <a:t>.. </a:t>
            </a:r>
            <a:r>
              <a:rPr lang="en-US" sz="2400" dirty="0" err="1" smtClean="0">
                <a:latin typeface="Nyala" pitchFamily="2" charset="0"/>
              </a:rPr>
              <a:t>Harus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agressif</a:t>
            </a:r>
            <a:r>
              <a:rPr lang="en-US" sz="2400" dirty="0" smtClean="0">
                <a:latin typeface="Nyala" pitchFamily="2" charset="0"/>
              </a:rPr>
              <a:t> </a:t>
            </a:r>
            <a:r>
              <a:rPr lang="en-US" sz="2400" dirty="0" err="1" smtClean="0">
                <a:latin typeface="Nyala" pitchFamily="2" charset="0"/>
              </a:rPr>
              <a:t>buat</a:t>
            </a:r>
            <a:r>
              <a:rPr lang="en-US" sz="2400" dirty="0" smtClean="0">
                <a:latin typeface="Nyala" pitchFamily="2" charset="0"/>
              </a:rPr>
              <a:t> follow up. Good Luck</a:t>
            </a:r>
            <a:endParaRPr lang="en-US" sz="2400" dirty="0">
              <a:latin typeface="Nyala" pitchFamily="2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3396" y="3249214"/>
            <a:ext cx="2051734" cy="57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 b="65282"/>
          <a:stretch>
            <a:fillRect/>
          </a:stretch>
        </p:blipFill>
        <p:spPr bwMode="auto">
          <a:xfrm>
            <a:off x="2665298" y="6103854"/>
            <a:ext cx="2043184" cy="54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 t="65282"/>
          <a:stretch>
            <a:fillRect/>
          </a:stretch>
        </p:blipFill>
        <p:spPr bwMode="auto">
          <a:xfrm>
            <a:off x="6639067" y="6151619"/>
            <a:ext cx="2043184" cy="54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 t="32972" b="33845"/>
          <a:stretch>
            <a:fillRect/>
          </a:stretch>
        </p:blipFill>
        <p:spPr bwMode="auto">
          <a:xfrm>
            <a:off x="4498648" y="6127845"/>
            <a:ext cx="2043184" cy="51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2682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C:\Users\User\Pictures\BANNER\index.jpg"/>
          <p:cNvPicPr>
            <a:picLocks noChangeAspect="1" noChangeArrowheads="1"/>
          </p:cNvPicPr>
          <p:nvPr/>
        </p:nvPicPr>
        <p:blipFill>
          <a:blip r:embed="rId2" cstate="print"/>
          <a:srcRect l="22882" t="9995" r="23073" b="10185"/>
          <a:stretch>
            <a:fillRect/>
          </a:stretch>
        </p:blipFill>
        <p:spPr bwMode="auto">
          <a:xfrm>
            <a:off x="8603673" y="1261463"/>
            <a:ext cx="2438395" cy="3601321"/>
          </a:xfrm>
          <a:prstGeom prst="rect">
            <a:avLst/>
          </a:prstGeom>
          <a:noFill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/>
          <a:srcRect b="65282"/>
          <a:stretch>
            <a:fillRect/>
          </a:stretch>
        </p:blipFill>
        <p:spPr bwMode="auto">
          <a:xfrm>
            <a:off x="2802811" y="6045751"/>
            <a:ext cx="2043184" cy="54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/>
          <a:srcRect t="65282"/>
          <a:stretch>
            <a:fillRect/>
          </a:stretch>
        </p:blipFill>
        <p:spPr bwMode="auto">
          <a:xfrm>
            <a:off x="6708340" y="6079868"/>
            <a:ext cx="2043184" cy="54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/>
          <a:srcRect t="32972" b="33845"/>
          <a:stretch>
            <a:fillRect/>
          </a:stretch>
        </p:blipFill>
        <p:spPr bwMode="auto">
          <a:xfrm>
            <a:off x="4567921" y="6069742"/>
            <a:ext cx="2043184" cy="51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925061" y="854222"/>
            <a:ext cx="4392612" cy="8429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OBJECTIVE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882504" y="2895600"/>
            <a:ext cx="6543531" cy="1620982"/>
          </a:xfrm>
          <a:prstGeom prst="rect">
            <a:avLst/>
          </a:prstGeom>
        </p:spPr>
        <p:txBody>
          <a:bodyPr/>
          <a:lstStyle/>
          <a:p>
            <a:pPr marR="0" lvl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Bagaimana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membuat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CV yang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menarik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agar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</a:t>
            </a:r>
            <a:r>
              <a:rPr lang="en-US" altLang="en-US" sz="2800" dirty="0" smtClean="0"/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panggil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interview ?</a:t>
            </a:r>
          </a:p>
        </p:txBody>
      </p:sp>
    </p:spTree>
    <p:extLst>
      <p:ext uri="{BB962C8B-B14F-4D97-AF65-F5344CB8AC3E}">
        <p14:creationId xmlns="" xmlns:p14="http://schemas.microsoft.com/office/powerpoint/2010/main" val="5553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C:\Users\User\Pictures\BANNER\index.jpg"/>
          <p:cNvPicPr>
            <a:picLocks noChangeAspect="1" noChangeArrowheads="1"/>
          </p:cNvPicPr>
          <p:nvPr/>
        </p:nvPicPr>
        <p:blipFill>
          <a:blip r:embed="rId2" cstate="print"/>
          <a:srcRect l="22882" t="9995" r="23073" b="10185"/>
          <a:stretch>
            <a:fillRect/>
          </a:stretch>
        </p:blipFill>
        <p:spPr bwMode="auto">
          <a:xfrm>
            <a:off x="8603673" y="1261463"/>
            <a:ext cx="2438395" cy="3601321"/>
          </a:xfrm>
          <a:prstGeom prst="rect">
            <a:avLst/>
          </a:prstGeom>
          <a:noFill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/>
          <a:srcRect b="65282"/>
          <a:stretch>
            <a:fillRect/>
          </a:stretch>
        </p:blipFill>
        <p:spPr bwMode="auto">
          <a:xfrm>
            <a:off x="2802811" y="6045751"/>
            <a:ext cx="2043184" cy="54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/>
          <a:srcRect t="65282"/>
          <a:stretch>
            <a:fillRect/>
          </a:stretch>
        </p:blipFill>
        <p:spPr bwMode="auto">
          <a:xfrm>
            <a:off x="6708340" y="6079868"/>
            <a:ext cx="2043184" cy="54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/>
          <a:srcRect t="32972" b="33845"/>
          <a:stretch>
            <a:fillRect/>
          </a:stretch>
        </p:blipFill>
        <p:spPr bwMode="auto">
          <a:xfrm>
            <a:off x="4567921" y="6069742"/>
            <a:ext cx="2043184" cy="51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22739" y="540330"/>
            <a:ext cx="805021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HAL YANG PENTING DIPERSIAPKAN SELAGI MASIH SEKOLAH / KULIAH</a:t>
            </a:r>
            <a:b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062603" y="1794163"/>
            <a:ext cx="6711950" cy="4800600"/>
          </a:xfrm>
          <a:prstGeom prst="rect">
            <a:avLst/>
          </a:prstGeom>
        </p:spPr>
        <p:txBody>
          <a:bodyPr/>
          <a:lstStyle/>
          <a:p>
            <a:pPr marL="360363" marR="0" lvl="0" indent="-360363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Organisasi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363" marR="0" lvl="0" indent="-360363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Asisten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Lab </a:t>
            </a:r>
          </a:p>
          <a:p>
            <a:pPr marL="360363" marR="0" lvl="0" indent="-360363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Asisten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Dosen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363" marR="0" lvl="0" indent="-360363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Lomba-Lomba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363" marR="0" lvl="0" indent="-360363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Beasiswa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363" marR="0" lvl="0" indent="-360363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Bahasa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Inggris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363" marR="0" lvl="0" indent="-360363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TPA &amp;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Psikotest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363" marR="0" lvl="0" indent="-360363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Paper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8764" y="1565564"/>
            <a:ext cx="7523018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53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C:\Users\User\Pictures\BANNER\index.jpg"/>
          <p:cNvPicPr>
            <a:picLocks noChangeAspect="1" noChangeArrowheads="1"/>
          </p:cNvPicPr>
          <p:nvPr/>
        </p:nvPicPr>
        <p:blipFill>
          <a:blip r:embed="rId2" cstate="print"/>
          <a:srcRect l="22882" t="9995" r="23073" b="10185"/>
          <a:stretch>
            <a:fillRect/>
          </a:stretch>
        </p:blipFill>
        <p:spPr bwMode="auto">
          <a:xfrm>
            <a:off x="8603673" y="1261463"/>
            <a:ext cx="2438395" cy="3601321"/>
          </a:xfrm>
          <a:prstGeom prst="rect">
            <a:avLst/>
          </a:prstGeom>
          <a:noFill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/>
          <a:srcRect b="65282"/>
          <a:stretch>
            <a:fillRect/>
          </a:stretch>
        </p:blipFill>
        <p:spPr bwMode="auto">
          <a:xfrm>
            <a:off x="8815684" y="5006660"/>
            <a:ext cx="2043184" cy="54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/>
          <a:srcRect t="65282"/>
          <a:stretch>
            <a:fillRect/>
          </a:stretch>
        </p:blipFill>
        <p:spPr bwMode="auto">
          <a:xfrm>
            <a:off x="8828085" y="6135286"/>
            <a:ext cx="2043184" cy="54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/>
          <a:srcRect t="32972" b="33845"/>
          <a:stretch>
            <a:fillRect/>
          </a:stretch>
        </p:blipFill>
        <p:spPr bwMode="auto">
          <a:xfrm>
            <a:off x="8807411" y="5529414"/>
            <a:ext cx="2043184" cy="51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429492" y="1122218"/>
            <a:ext cx="7523018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4188" y="355453"/>
            <a:ext cx="7056437" cy="14001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ISI CV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27088" y="1447800"/>
            <a:ext cx="6711950" cy="5181600"/>
          </a:xfrm>
          <a:prstGeom prst="rect">
            <a:avLst/>
          </a:prstGeom>
        </p:spPr>
        <p:txBody>
          <a:bodyPr/>
          <a:lstStyle/>
          <a:p>
            <a:pPr marL="228605" marR="0" lvl="0" indent="-228605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PERSONAL DETAIL			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5" marR="0" lvl="0" indent="-228605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EDUCATIONAL BACKGROUND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228605" marR="0" lvl="0" indent="-228605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SUMMARY 	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5" marR="0" lvl="0" indent="-228605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CORE COMPETENCIES </a:t>
            </a:r>
          </a:p>
          <a:p>
            <a:pPr marL="228605" marR="0" lvl="0" indent="-228605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 EXPERIENCES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5" marR="0" lvl="0" indent="-228605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ACHIEVEMENT </a:t>
            </a:r>
          </a:p>
          <a:p>
            <a:pPr marL="228605" marR="0" lvl="0" indent="-228605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SKILLS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5" marR="0" lvl="0" indent="-228605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ORGANIZATION </a:t>
            </a:r>
          </a:p>
          <a:p>
            <a:pPr marL="228605" marR="0" lvl="0" indent="-228605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PAPER </a:t>
            </a:r>
          </a:p>
          <a:p>
            <a:pPr marL="228605" marR="0" lvl="0" indent="-228605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PERSONALITY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5" marR="0" lvl="0" indent="-228605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HOBBIES &amp; INTEREST</a:t>
            </a:r>
          </a:p>
          <a:p>
            <a:pPr marL="228605" marR="0" lvl="0" indent="-228605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ADDRESS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5" marR="0" lvl="0" indent="-228605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53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521" y="1033006"/>
            <a:ext cx="4013213" cy="536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90924" y="1475628"/>
            <a:ext cx="1196535" cy="44354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2572812" y="2279188"/>
            <a:ext cx="1196535" cy="44354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dirty="0" smtClean="0">
                <a:solidFill>
                  <a:srgbClr val="FFC000"/>
                </a:solidFill>
                <a:latin typeface="+mj-lt"/>
                <a:cs typeface="Arial" pitchFamily="34" charset="0"/>
              </a:rPr>
              <a:t>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3364168" y="2765339"/>
            <a:ext cx="1196535" cy="44354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2618921" y="3207855"/>
            <a:ext cx="1196535" cy="44354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3594455" y="4226986"/>
            <a:ext cx="849274" cy="438199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6" name="Text Placeholder 1"/>
          <p:cNvSpPr txBox="1">
            <a:spLocks/>
          </p:cNvSpPr>
          <p:nvPr/>
        </p:nvSpPr>
        <p:spPr>
          <a:xfrm>
            <a:off x="2474302" y="5518169"/>
            <a:ext cx="849274" cy="438199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6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0" name="Text Placeholder 1"/>
          <p:cNvSpPr txBox="1">
            <a:spLocks/>
          </p:cNvSpPr>
          <p:nvPr/>
        </p:nvSpPr>
        <p:spPr>
          <a:xfrm>
            <a:off x="1109107" y="5877463"/>
            <a:ext cx="1739906" cy="56066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821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2821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1" name="Text Placeholder 1"/>
          <p:cNvSpPr txBox="1">
            <a:spLocks/>
          </p:cNvSpPr>
          <p:nvPr/>
        </p:nvSpPr>
        <p:spPr>
          <a:xfrm>
            <a:off x="346364" y="187104"/>
            <a:ext cx="11845636" cy="724247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Format CV ala mentor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BroSis.Happy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+mj-lt"/>
                <a:cs typeface="Arial" pitchFamily="34" charset="0"/>
              </a:rPr>
              <a:t>– </a:t>
            </a:r>
            <a:r>
              <a:rPr lang="en-US" sz="2400" b="1" dirty="0" err="1" smtClean="0">
                <a:solidFill>
                  <a:srgbClr val="00B050"/>
                </a:solidFill>
                <a:latin typeface="+mj-lt"/>
                <a:cs typeface="Arial" pitchFamily="34" charset="0"/>
              </a:rPr>
              <a:t>Nurkhozin</a:t>
            </a:r>
            <a:r>
              <a:rPr lang="en-US" sz="2400" b="1" dirty="0" smtClean="0">
                <a:solidFill>
                  <a:srgbClr val="00B050"/>
                </a:solidFill>
                <a:latin typeface="+mj-lt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Adhi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Nugroho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6487" y="997528"/>
            <a:ext cx="3978560" cy="537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 Placeholder 1"/>
          <p:cNvSpPr txBox="1">
            <a:spLocks/>
          </p:cNvSpPr>
          <p:nvPr/>
        </p:nvSpPr>
        <p:spPr>
          <a:xfrm>
            <a:off x="5011514" y="1884217"/>
            <a:ext cx="1158390" cy="345751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8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5" name="Text Placeholder 1"/>
          <p:cNvSpPr txBox="1">
            <a:spLocks/>
          </p:cNvSpPr>
          <p:nvPr/>
        </p:nvSpPr>
        <p:spPr>
          <a:xfrm>
            <a:off x="6632498" y="2272165"/>
            <a:ext cx="1158390" cy="345751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9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6" name="Text Placeholder 1"/>
          <p:cNvSpPr txBox="1">
            <a:spLocks/>
          </p:cNvSpPr>
          <p:nvPr/>
        </p:nvSpPr>
        <p:spPr>
          <a:xfrm>
            <a:off x="6216856" y="2618527"/>
            <a:ext cx="1158390" cy="345751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10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7" name="Text Placeholder 1"/>
          <p:cNvSpPr txBox="1">
            <a:spLocks/>
          </p:cNvSpPr>
          <p:nvPr/>
        </p:nvSpPr>
        <p:spPr>
          <a:xfrm>
            <a:off x="7107266" y="2910298"/>
            <a:ext cx="1158390" cy="345751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11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8" name="Text Placeholder 1"/>
          <p:cNvSpPr txBox="1">
            <a:spLocks/>
          </p:cNvSpPr>
          <p:nvPr/>
        </p:nvSpPr>
        <p:spPr>
          <a:xfrm>
            <a:off x="5870494" y="3118123"/>
            <a:ext cx="1158390" cy="345751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12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9" name="Text Placeholder 1"/>
          <p:cNvSpPr txBox="1">
            <a:spLocks/>
          </p:cNvSpPr>
          <p:nvPr/>
        </p:nvSpPr>
        <p:spPr>
          <a:xfrm>
            <a:off x="6450392" y="3360000"/>
            <a:ext cx="1158390" cy="345751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13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30" name="Right Arrow 29"/>
          <p:cNvSpPr/>
          <p:nvPr/>
        </p:nvSpPr>
        <p:spPr>
          <a:xfrm rot="5400000">
            <a:off x="7183663" y="5484539"/>
            <a:ext cx="631172" cy="254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1"/>
          <p:cNvSpPr txBox="1">
            <a:spLocks/>
          </p:cNvSpPr>
          <p:nvPr/>
        </p:nvSpPr>
        <p:spPr>
          <a:xfrm>
            <a:off x="6769044" y="4829321"/>
            <a:ext cx="1509577" cy="345751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Foo</a:t>
            </a:r>
            <a:r>
              <a:rPr lang="en-US" sz="2000" dirty="0" err="1" smtClean="0">
                <a:latin typeface="+mj-lt"/>
                <a:cs typeface="Arial" pitchFamily="34" charset="0"/>
              </a:rPr>
              <a:t>ter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38525" y="5299599"/>
            <a:ext cx="1408363" cy="82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1" descr="C:\Users\User\Pictures\BANNER\index.jpg"/>
          <p:cNvPicPr>
            <a:picLocks noChangeAspect="1" noChangeArrowheads="1"/>
          </p:cNvPicPr>
          <p:nvPr/>
        </p:nvPicPr>
        <p:blipFill>
          <a:blip r:embed="rId5" cstate="print"/>
          <a:srcRect l="22882" t="9995" r="23073" b="10185"/>
          <a:stretch>
            <a:fillRect/>
          </a:stretch>
        </p:blipFill>
        <p:spPr bwMode="auto">
          <a:xfrm>
            <a:off x="10286999" y="2704775"/>
            <a:ext cx="1422780" cy="2101337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12260" y="5039718"/>
            <a:ext cx="2043184" cy="156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</a:rPr>
              <a:t>Contoh</a:t>
            </a:r>
            <a:r>
              <a:rPr lang="en-US" sz="4000" b="1" dirty="0" smtClean="0">
                <a:solidFill>
                  <a:srgbClr val="0070C0"/>
                </a:solidFill>
              </a:rPr>
              <a:t> CV A+</a:t>
            </a:r>
            <a:r>
              <a:rPr lang="en-US" sz="4000" dirty="0" smtClean="0"/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Standar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Kelas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BroSis.Happy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507" y="1187532"/>
            <a:ext cx="5605154" cy="482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4352" y="1245919"/>
            <a:ext cx="6078620" cy="4869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" name="Picture 7"/>
          <p:cNvPicPr>
            <a:picLocks noChangeAspect="1" noChangeArrowheads="1"/>
          </p:cNvPicPr>
          <p:nvPr/>
        </p:nvPicPr>
        <p:blipFill>
          <a:blip r:embed="rId4"/>
          <a:srcRect b="65282"/>
          <a:stretch>
            <a:fillRect/>
          </a:stretch>
        </p:blipFill>
        <p:spPr bwMode="auto">
          <a:xfrm>
            <a:off x="2733538" y="6117502"/>
            <a:ext cx="2043184" cy="54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" name="Picture 7"/>
          <p:cNvPicPr>
            <a:picLocks noChangeAspect="1" noChangeArrowheads="1"/>
          </p:cNvPicPr>
          <p:nvPr/>
        </p:nvPicPr>
        <p:blipFill>
          <a:blip r:embed="rId4"/>
          <a:srcRect t="65282"/>
          <a:stretch>
            <a:fillRect/>
          </a:stretch>
        </p:blipFill>
        <p:spPr bwMode="auto">
          <a:xfrm>
            <a:off x="6639067" y="6151619"/>
            <a:ext cx="2043184" cy="54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" name="Picture 7"/>
          <p:cNvPicPr>
            <a:picLocks noChangeAspect="1" noChangeArrowheads="1"/>
          </p:cNvPicPr>
          <p:nvPr/>
        </p:nvPicPr>
        <p:blipFill>
          <a:blip r:embed="rId4"/>
          <a:srcRect t="32972" b="33845"/>
          <a:stretch>
            <a:fillRect/>
          </a:stretch>
        </p:blipFill>
        <p:spPr bwMode="auto">
          <a:xfrm>
            <a:off x="4498648" y="6141493"/>
            <a:ext cx="2043184" cy="51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" name="Picture 1" descr="C:\Users\User\Pictures\BANNER\index.jpg"/>
          <p:cNvPicPr>
            <a:picLocks noChangeAspect="1" noChangeArrowheads="1"/>
          </p:cNvPicPr>
          <p:nvPr/>
        </p:nvPicPr>
        <p:blipFill>
          <a:blip r:embed="rId5" cstate="print"/>
          <a:srcRect l="22882" t="9995" r="23073" b="10185"/>
          <a:stretch>
            <a:fillRect/>
          </a:stretch>
        </p:blipFill>
        <p:spPr bwMode="auto">
          <a:xfrm>
            <a:off x="10437125" y="963111"/>
            <a:ext cx="1354541" cy="2000553"/>
          </a:xfrm>
          <a:prstGeom prst="rect">
            <a:avLst/>
          </a:prstGeom>
          <a:noFill/>
        </p:spPr>
      </p:pic>
      <p:sp>
        <p:nvSpPr>
          <p:cNvPr id="108" name="Rectangle 107"/>
          <p:cNvSpPr/>
          <p:nvPr/>
        </p:nvSpPr>
        <p:spPr>
          <a:xfrm>
            <a:off x="7847463" y="5227093"/>
            <a:ext cx="3957850" cy="354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8491182" y="5568287"/>
            <a:ext cx="1580865" cy="209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8945140" y="5779053"/>
            <a:ext cx="1580865" cy="174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682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931" y="1370246"/>
            <a:ext cx="5835380" cy="4422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253" y="1377540"/>
            <a:ext cx="5806154" cy="4617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Placeholder 1"/>
          <p:cNvSpPr txBox="1">
            <a:spLocks/>
          </p:cNvSpPr>
          <p:nvPr/>
        </p:nvSpPr>
        <p:spPr>
          <a:xfrm>
            <a:off x="475929" y="491909"/>
            <a:ext cx="11573197" cy="72424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Contoh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CV A+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Standar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Kelas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BroSis.Happy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/>
          <a:srcRect b="65282"/>
          <a:stretch>
            <a:fillRect/>
          </a:stretch>
        </p:blipFill>
        <p:spPr bwMode="auto">
          <a:xfrm>
            <a:off x="2665298" y="6103854"/>
            <a:ext cx="2043184" cy="54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/>
          <a:srcRect t="65282"/>
          <a:stretch>
            <a:fillRect/>
          </a:stretch>
        </p:blipFill>
        <p:spPr bwMode="auto">
          <a:xfrm>
            <a:off x="6639067" y="6151619"/>
            <a:ext cx="2043184" cy="54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/>
          <a:srcRect t="32972" b="33845"/>
          <a:stretch>
            <a:fillRect/>
          </a:stretch>
        </p:blipFill>
        <p:spPr bwMode="auto">
          <a:xfrm>
            <a:off x="4498648" y="6127845"/>
            <a:ext cx="2043184" cy="51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7792873" y="5158853"/>
            <a:ext cx="3957850" cy="354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436592" y="5459104"/>
            <a:ext cx="2781867" cy="191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875600" y="5611504"/>
            <a:ext cx="2781867" cy="191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635930" y="5368120"/>
            <a:ext cx="2722722" cy="159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682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C:\Users\User\Pictures\BANNER\index.jpg"/>
          <p:cNvPicPr>
            <a:picLocks noChangeAspect="1" noChangeArrowheads="1"/>
          </p:cNvPicPr>
          <p:nvPr/>
        </p:nvPicPr>
        <p:blipFill>
          <a:blip r:embed="rId2" cstate="print"/>
          <a:srcRect l="22882" t="9995" r="23073" b="10185"/>
          <a:stretch>
            <a:fillRect/>
          </a:stretch>
        </p:blipFill>
        <p:spPr bwMode="auto">
          <a:xfrm>
            <a:off x="9227128" y="1261463"/>
            <a:ext cx="2438395" cy="3601321"/>
          </a:xfrm>
          <a:prstGeom prst="rect">
            <a:avLst/>
          </a:prstGeom>
          <a:noFill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/>
          <a:srcRect b="65282"/>
          <a:stretch>
            <a:fillRect/>
          </a:stretch>
        </p:blipFill>
        <p:spPr bwMode="auto">
          <a:xfrm>
            <a:off x="9411449" y="5006660"/>
            <a:ext cx="2043184" cy="54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/>
          <a:srcRect t="65282"/>
          <a:stretch>
            <a:fillRect/>
          </a:stretch>
        </p:blipFill>
        <p:spPr bwMode="auto">
          <a:xfrm>
            <a:off x="9423850" y="6135286"/>
            <a:ext cx="2043184" cy="54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/>
          <a:srcRect t="32972" b="33845"/>
          <a:stretch>
            <a:fillRect/>
          </a:stretch>
        </p:blipFill>
        <p:spPr bwMode="auto">
          <a:xfrm>
            <a:off x="9403176" y="5529414"/>
            <a:ext cx="2043184" cy="51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360219" y="1343891"/>
            <a:ext cx="8035636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48660" y="494002"/>
            <a:ext cx="8507412" cy="9953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Tips Mengirim CV melalui e-mail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28600" y="1558637"/>
            <a:ext cx="8697913" cy="4953000"/>
          </a:xfrm>
          <a:prstGeom prst="rect">
            <a:avLst/>
          </a:prstGeom>
        </p:spPr>
        <p:txBody>
          <a:bodyPr/>
          <a:lstStyle/>
          <a:p>
            <a:pPr marL="228605" marR="0" lvl="0" indent="-228605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Bacalah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loker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dengan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teliti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,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apakah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CV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bisa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dikirimkan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e-mail recruiter / job portal.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Pahamilah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lokernya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apabila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sulit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karena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menggunakan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bahasa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inggris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bisa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menggunakan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Translator</a:t>
            </a:r>
          </a:p>
          <a:p>
            <a:pPr marL="228605" marR="0" lvl="0" indent="-228605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Gunakan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e-mail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yg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menggunakan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nama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anda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supaya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terkesan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profesional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Isilah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"SUBJECT" email dg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lowongan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yg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Anda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apply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sesuai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instruksi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loker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cth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LinkedIN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spasi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Posisi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yg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apply (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spasi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Nama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Anda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28605" marR="0" lvl="0" indent="-228605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Cek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CV,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periksalah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apakah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Foto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alamat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e-mail, no hp, work experiences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nya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dll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sudah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update?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Selalu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update CV &amp;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kirimlah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dalam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format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pdf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kecuali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minta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untuk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dikirim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format word</a:t>
            </a:r>
          </a:p>
        </p:txBody>
      </p:sp>
    </p:spTree>
    <p:extLst>
      <p:ext uri="{BB962C8B-B14F-4D97-AF65-F5344CB8AC3E}">
        <p14:creationId xmlns="" xmlns:p14="http://schemas.microsoft.com/office/powerpoint/2010/main" val="5553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C:\Users\User\Pictures\BANNER\index.jpg"/>
          <p:cNvPicPr>
            <a:picLocks noChangeAspect="1" noChangeArrowheads="1"/>
          </p:cNvPicPr>
          <p:nvPr/>
        </p:nvPicPr>
        <p:blipFill>
          <a:blip r:embed="rId2" cstate="print"/>
          <a:srcRect l="22882" t="9995" r="23073" b="10185"/>
          <a:stretch>
            <a:fillRect/>
          </a:stretch>
        </p:blipFill>
        <p:spPr bwMode="auto">
          <a:xfrm>
            <a:off x="9227128" y="1261463"/>
            <a:ext cx="2438395" cy="3601321"/>
          </a:xfrm>
          <a:prstGeom prst="rect">
            <a:avLst/>
          </a:prstGeom>
          <a:noFill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/>
          <a:srcRect b="65282"/>
          <a:stretch>
            <a:fillRect/>
          </a:stretch>
        </p:blipFill>
        <p:spPr bwMode="auto">
          <a:xfrm>
            <a:off x="9411449" y="5006660"/>
            <a:ext cx="2043184" cy="54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/>
          <a:srcRect t="65282"/>
          <a:stretch>
            <a:fillRect/>
          </a:stretch>
        </p:blipFill>
        <p:spPr bwMode="auto">
          <a:xfrm>
            <a:off x="9423850" y="6135286"/>
            <a:ext cx="2043184" cy="54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/>
          <a:srcRect t="32972" b="33845"/>
          <a:stretch>
            <a:fillRect/>
          </a:stretch>
        </p:blipFill>
        <p:spPr bwMode="auto">
          <a:xfrm>
            <a:off x="9403176" y="5529414"/>
            <a:ext cx="2043184" cy="51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360219" y="1343891"/>
            <a:ext cx="8035636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48660" y="494002"/>
            <a:ext cx="8507412" cy="9953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Tips Mengirim CV melalui e-mail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28600" y="1558637"/>
            <a:ext cx="8697913" cy="4953000"/>
          </a:xfrm>
          <a:prstGeom prst="rect">
            <a:avLst/>
          </a:prstGeom>
        </p:spPr>
        <p:txBody>
          <a:bodyPr/>
          <a:lstStyle/>
          <a:p>
            <a:pPr marL="228605" lvl="0" indent="-228605" defTabSz="91442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ISILAH BODY EMAIL, JANGAN KOSONG. </a:t>
            </a:r>
            <a:r>
              <a:rPr lang="en-US" altLang="en-US" sz="2400" dirty="0" err="1" smtClean="0"/>
              <a:t>Isinya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seperti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Anda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buat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surat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lamaran</a:t>
            </a:r>
            <a:r>
              <a:rPr lang="en-US" altLang="en-US" sz="2400" dirty="0" smtClean="0"/>
              <a:t> / cover letter. First Impression </a:t>
            </a:r>
            <a:r>
              <a:rPr lang="en-US" altLang="en-US" sz="2400" dirty="0" err="1" smtClean="0"/>
              <a:t>berasal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dari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sini</a:t>
            </a:r>
            <a:r>
              <a:rPr lang="en-US" altLang="en-US" sz="2400" dirty="0" smtClean="0"/>
              <a:t>.</a:t>
            </a:r>
          </a:p>
          <a:p>
            <a:pPr marL="228605" lvl="0" indent="-228605" defTabSz="91442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 smtClean="0"/>
              <a:t>Setelah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selesai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isi</a:t>
            </a:r>
            <a:r>
              <a:rPr lang="en-US" altLang="en-US" sz="2400" dirty="0" smtClean="0"/>
              <a:t> body email, </a:t>
            </a:r>
            <a:r>
              <a:rPr lang="en-US" altLang="en-US" sz="2400" dirty="0" err="1" smtClean="0"/>
              <a:t>di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cek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kembali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nama</a:t>
            </a:r>
            <a:r>
              <a:rPr lang="en-US" altLang="en-US" sz="2400" dirty="0" smtClean="0"/>
              <a:t> PT </a:t>
            </a:r>
            <a:r>
              <a:rPr lang="en-US" altLang="en-US" sz="2400" dirty="0" err="1" smtClean="0"/>
              <a:t>nya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posisi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yg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dilamar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nama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recruiternya</a:t>
            </a:r>
            <a:r>
              <a:rPr lang="en-US" altLang="en-US" sz="2400" dirty="0" smtClean="0"/>
              <a:t> (</a:t>
            </a:r>
            <a:r>
              <a:rPr lang="en-US" altLang="en-US" sz="2400" dirty="0" err="1" smtClean="0"/>
              <a:t>bila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menggunakan</a:t>
            </a:r>
            <a:r>
              <a:rPr lang="en-US" altLang="en-US" sz="2400" dirty="0" smtClean="0"/>
              <a:t> email </a:t>
            </a:r>
            <a:r>
              <a:rPr lang="en-US" altLang="en-US" sz="2400" dirty="0" err="1" smtClean="0"/>
              <a:t>dari</a:t>
            </a:r>
            <a:r>
              <a:rPr lang="en-US" altLang="en-US" sz="2400" dirty="0" smtClean="0"/>
              <a:t> recruiter) </a:t>
            </a:r>
            <a:r>
              <a:rPr lang="en-US" altLang="en-US" sz="2400" dirty="0" err="1" smtClean="0"/>
              <a:t>jgn</a:t>
            </a:r>
            <a:r>
              <a:rPr lang="en-US" altLang="en-US" sz="2400" dirty="0" smtClean="0"/>
              <a:t> typo</a:t>
            </a:r>
          </a:p>
          <a:p>
            <a:pPr marL="228605" lvl="0" indent="-228605" defTabSz="91442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 smtClean="0"/>
              <a:t>Apabila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loker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diminta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mengirimkan</a:t>
            </a:r>
            <a:r>
              <a:rPr lang="en-US" altLang="en-US" sz="2400" dirty="0" smtClean="0"/>
              <a:t> CV </a:t>
            </a:r>
            <a:r>
              <a:rPr lang="en-US" altLang="en-US" sz="2400" dirty="0" err="1" smtClean="0"/>
              <a:t>lengkap</a:t>
            </a:r>
            <a:r>
              <a:rPr lang="en-US" altLang="en-US" sz="2400" dirty="0" smtClean="0"/>
              <a:t> dg </a:t>
            </a:r>
            <a:r>
              <a:rPr lang="en-US" altLang="en-US" sz="2400" dirty="0" err="1" smtClean="0"/>
              <a:t>ijazah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sertifikat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dll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isilah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nama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dokumen-dokumen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tersebut</a:t>
            </a:r>
            <a:r>
              <a:rPr lang="en-US" altLang="en-US" sz="2400" dirty="0" smtClean="0"/>
              <a:t> dg </a:t>
            </a:r>
            <a:r>
              <a:rPr lang="en-US" altLang="en-US" sz="2400" dirty="0" err="1" smtClean="0"/>
              <a:t>nama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Anda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jg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contoh</a:t>
            </a:r>
            <a:r>
              <a:rPr lang="en-US" altLang="en-US" sz="2400" dirty="0" smtClean="0"/>
              <a:t> : </a:t>
            </a:r>
            <a:r>
              <a:rPr lang="en-US" altLang="en-US" sz="2400" dirty="0" err="1" smtClean="0"/>
              <a:t>Ijazah</a:t>
            </a:r>
            <a:r>
              <a:rPr lang="en-US" altLang="en-US" sz="2400" dirty="0" smtClean="0"/>
              <a:t> (</a:t>
            </a:r>
            <a:r>
              <a:rPr lang="en-US" altLang="en-US" sz="2400" dirty="0" err="1" smtClean="0"/>
              <a:t>tulis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nama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Anda</a:t>
            </a:r>
            <a:r>
              <a:rPr lang="en-US" altLang="en-US" sz="2400" dirty="0" smtClean="0"/>
              <a:t>), SKCK (</a:t>
            </a:r>
            <a:r>
              <a:rPr lang="en-US" altLang="en-US" sz="2400" dirty="0" err="1" smtClean="0"/>
              <a:t>tulis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nama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Anda</a:t>
            </a:r>
            <a:r>
              <a:rPr lang="en-US" altLang="en-US" sz="2400" dirty="0" smtClean="0"/>
              <a:t>)</a:t>
            </a:r>
          </a:p>
          <a:p>
            <a:pPr marL="228605" lvl="0" indent="-228605" defTabSz="91442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 smtClean="0"/>
              <a:t>Cek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kembali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adakah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batas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maksimal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untuk</a:t>
            </a:r>
            <a:r>
              <a:rPr lang="en-US" altLang="en-US" sz="2400" dirty="0" smtClean="0"/>
              <a:t> size </a:t>
            </a:r>
            <a:r>
              <a:rPr lang="en-US" altLang="en-US" sz="2400" dirty="0" err="1" smtClean="0"/>
              <a:t>dokumen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yg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dikirim</a:t>
            </a:r>
            <a:r>
              <a:rPr lang="en-US" altLang="en-US" sz="2400" dirty="0" smtClean="0"/>
              <a:t>? </a:t>
            </a:r>
            <a:r>
              <a:rPr lang="en-US" altLang="en-US" sz="2400" dirty="0" err="1" smtClean="0"/>
              <a:t>karena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ada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beberapa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perusahaan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yg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meminta</a:t>
            </a:r>
            <a:r>
              <a:rPr lang="en-US" altLang="en-US" sz="2400" dirty="0" smtClean="0"/>
              <a:t> agar </a:t>
            </a:r>
            <a:r>
              <a:rPr lang="en-US" altLang="en-US" sz="2400" dirty="0" err="1" smtClean="0"/>
              <a:t>dokumen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tidak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lebih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dari</a:t>
            </a:r>
            <a:r>
              <a:rPr lang="en-US" altLang="en-US" sz="2400" dirty="0" smtClean="0"/>
              <a:t> 2MB</a:t>
            </a:r>
          </a:p>
        </p:txBody>
      </p:sp>
    </p:spTree>
    <p:extLst>
      <p:ext uri="{BB962C8B-B14F-4D97-AF65-F5344CB8AC3E}">
        <p14:creationId xmlns="" xmlns:p14="http://schemas.microsoft.com/office/powerpoint/2010/main" val="5553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OCIAL MEDI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4431</TotalTime>
  <Words>682</Words>
  <Application>Microsoft Office PowerPoint</Application>
  <PresentationFormat>Custom</PresentationFormat>
  <Paragraphs>90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Cover and End Slide Master</vt:lpstr>
      <vt:lpstr>Contents Slide Master</vt:lpstr>
      <vt:lpstr>Section Break Slide Master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User</cp:lastModifiedBy>
  <cp:revision>118</cp:revision>
  <dcterms:created xsi:type="dcterms:W3CDTF">2018-04-24T17:14:44Z</dcterms:created>
  <dcterms:modified xsi:type="dcterms:W3CDTF">2020-12-19T07:42:17Z</dcterms:modified>
</cp:coreProperties>
</file>